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5017" r:id="rId2"/>
  </p:sldMasterIdLst>
  <p:notesMasterIdLst>
    <p:notesMasterId r:id="rId32"/>
  </p:notesMasterIdLst>
  <p:handoutMasterIdLst>
    <p:handoutMasterId r:id="rId33"/>
  </p:handoutMasterIdLst>
  <p:sldIdLst>
    <p:sldId id="613" r:id="rId3"/>
    <p:sldId id="627" r:id="rId4"/>
    <p:sldId id="628" r:id="rId5"/>
    <p:sldId id="603" r:id="rId6"/>
    <p:sldId id="606" r:id="rId7"/>
    <p:sldId id="629" r:id="rId8"/>
    <p:sldId id="630" r:id="rId9"/>
    <p:sldId id="631" r:id="rId10"/>
    <p:sldId id="632" r:id="rId11"/>
    <p:sldId id="616" r:id="rId12"/>
    <p:sldId id="617" r:id="rId13"/>
    <p:sldId id="618" r:id="rId14"/>
    <p:sldId id="619" r:id="rId15"/>
    <p:sldId id="620" r:id="rId16"/>
    <p:sldId id="621" r:id="rId17"/>
    <p:sldId id="633" r:id="rId18"/>
    <p:sldId id="634" r:id="rId19"/>
    <p:sldId id="635" r:id="rId20"/>
    <p:sldId id="636" r:id="rId21"/>
    <p:sldId id="637" r:id="rId22"/>
    <p:sldId id="638" r:id="rId23"/>
    <p:sldId id="639" r:id="rId24"/>
    <p:sldId id="640" r:id="rId25"/>
    <p:sldId id="641" r:id="rId26"/>
    <p:sldId id="642" r:id="rId27"/>
    <p:sldId id="643" r:id="rId28"/>
    <p:sldId id="644" r:id="rId29"/>
    <p:sldId id="645" r:id="rId30"/>
    <p:sldId id="646" r:id="rId31"/>
  </p:sldIdLst>
  <p:sldSz cx="9144000" cy="6858000" type="screen4x3"/>
  <p:notesSz cx="7010400" cy="9296400"/>
  <p:defaultTextStyle>
    <a:defPPr>
      <a:defRPr lang="en-US"/>
    </a:defPPr>
    <a:lvl1pPr algn="l" rtl="0" fontAlgn="base">
      <a:spcBef>
        <a:spcPct val="20000"/>
      </a:spcBef>
      <a:spcAft>
        <a:spcPct val="0"/>
      </a:spcAft>
      <a:buFont typeface="Wingdings" pitchFamily="2" charset="2"/>
      <a:buChar char="q"/>
      <a:defRPr kern="1200">
        <a:solidFill>
          <a:srgbClr val="010000"/>
        </a:solidFill>
        <a:latin typeface="Arial" charset="0"/>
        <a:ea typeface="ＭＳ Ｐゴシック" pitchFamily="-108" charset="-128"/>
        <a:cs typeface="+mn-cs"/>
      </a:defRPr>
    </a:lvl1pPr>
    <a:lvl2pPr marL="457200" algn="l" rtl="0" fontAlgn="base">
      <a:spcBef>
        <a:spcPct val="20000"/>
      </a:spcBef>
      <a:spcAft>
        <a:spcPct val="0"/>
      </a:spcAft>
      <a:buFont typeface="Wingdings" pitchFamily="2" charset="2"/>
      <a:buChar char="q"/>
      <a:defRPr kern="1200">
        <a:solidFill>
          <a:srgbClr val="010000"/>
        </a:solidFill>
        <a:latin typeface="Arial" charset="0"/>
        <a:ea typeface="ＭＳ Ｐゴシック" pitchFamily="-108" charset="-128"/>
        <a:cs typeface="+mn-cs"/>
      </a:defRPr>
    </a:lvl2pPr>
    <a:lvl3pPr marL="914400" algn="l" rtl="0" fontAlgn="base">
      <a:spcBef>
        <a:spcPct val="20000"/>
      </a:spcBef>
      <a:spcAft>
        <a:spcPct val="0"/>
      </a:spcAft>
      <a:buFont typeface="Wingdings" pitchFamily="2" charset="2"/>
      <a:buChar char="q"/>
      <a:defRPr kern="1200">
        <a:solidFill>
          <a:srgbClr val="010000"/>
        </a:solidFill>
        <a:latin typeface="Arial" charset="0"/>
        <a:ea typeface="ＭＳ Ｐゴシック" pitchFamily="-108" charset="-128"/>
        <a:cs typeface="+mn-cs"/>
      </a:defRPr>
    </a:lvl3pPr>
    <a:lvl4pPr marL="1371600" algn="l" rtl="0" fontAlgn="base">
      <a:spcBef>
        <a:spcPct val="20000"/>
      </a:spcBef>
      <a:spcAft>
        <a:spcPct val="0"/>
      </a:spcAft>
      <a:buFont typeface="Wingdings" pitchFamily="2" charset="2"/>
      <a:buChar char="q"/>
      <a:defRPr kern="1200">
        <a:solidFill>
          <a:srgbClr val="010000"/>
        </a:solidFill>
        <a:latin typeface="Arial" charset="0"/>
        <a:ea typeface="ＭＳ Ｐゴシック" pitchFamily="-108" charset="-128"/>
        <a:cs typeface="+mn-cs"/>
      </a:defRPr>
    </a:lvl4pPr>
    <a:lvl5pPr marL="1828800" algn="l" rtl="0" fontAlgn="base">
      <a:spcBef>
        <a:spcPct val="20000"/>
      </a:spcBef>
      <a:spcAft>
        <a:spcPct val="0"/>
      </a:spcAft>
      <a:buFont typeface="Wingdings" pitchFamily="2" charset="2"/>
      <a:buChar char="q"/>
      <a:defRPr kern="1200">
        <a:solidFill>
          <a:srgbClr val="010000"/>
        </a:solidFill>
        <a:latin typeface="Arial" charset="0"/>
        <a:ea typeface="ＭＳ Ｐゴシック" pitchFamily="-108" charset="-128"/>
        <a:cs typeface="+mn-cs"/>
      </a:defRPr>
    </a:lvl5pPr>
    <a:lvl6pPr marL="2286000" algn="l" defTabSz="914400" rtl="0" eaLnBrk="1" latinLnBrk="0" hangingPunct="1">
      <a:defRPr kern="1200">
        <a:solidFill>
          <a:srgbClr val="010000"/>
        </a:solidFill>
        <a:latin typeface="Arial" charset="0"/>
        <a:ea typeface="ＭＳ Ｐゴシック" pitchFamily="-108" charset="-128"/>
        <a:cs typeface="+mn-cs"/>
      </a:defRPr>
    </a:lvl6pPr>
    <a:lvl7pPr marL="2743200" algn="l" defTabSz="914400" rtl="0" eaLnBrk="1" latinLnBrk="0" hangingPunct="1">
      <a:defRPr kern="1200">
        <a:solidFill>
          <a:srgbClr val="010000"/>
        </a:solidFill>
        <a:latin typeface="Arial" charset="0"/>
        <a:ea typeface="ＭＳ Ｐゴシック" pitchFamily="-108" charset="-128"/>
        <a:cs typeface="+mn-cs"/>
      </a:defRPr>
    </a:lvl7pPr>
    <a:lvl8pPr marL="3200400" algn="l" defTabSz="914400" rtl="0" eaLnBrk="1" latinLnBrk="0" hangingPunct="1">
      <a:defRPr kern="1200">
        <a:solidFill>
          <a:srgbClr val="010000"/>
        </a:solidFill>
        <a:latin typeface="Arial" charset="0"/>
        <a:ea typeface="ＭＳ Ｐゴシック" pitchFamily="-108" charset="-128"/>
        <a:cs typeface="+mn-cs"/>
      </a:defRPr>
    </a:lvl8pPr>
    <a:lvl9pPr marL="3657600" algn="l" defTabSz="914400" rtl="0" eaLnBrk="1" latinLnBrk="0" hangingPunct="1">
      <a:defRPr kern="1200">
        <a:solidFill>
          <a:srgbClr val="010000"/>
        </a:solidFill>
        <a:latin typeface="Arial" charset="0"/>
        <a:ea typeface="ＭＳ Ｐゴシック" pitchFamily="-108"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66CC"/>
    <a:srgbClr val="0066FF"/>
    <a:srgbClr val="0033CC"/>
    <a:srgbClr val="FFCC00"/>
    <a:srgbClr val="771791"/>
    <a:srgbClr val="4400A8"/>
    <a:srgbClr val="6600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5966" autoAdjust="0"/>
  </p:normalViewPr>
  <p:slideViewPr>
    <p:cSldViewPr snapToGrid="0">
      <p:cViewPr>
        <p:scale>
          <a:sx n="60" d="100"/>
          <a:sy n="60" d="100"/>
        </p:scale>
        <p:origin x="-725" y="-29"/>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10.vml.rels><?xml version="1.0" encoding="UTF-8" standalone="yes"?>
<Relationships xmlns="http://schemas.openxmlformats.org/package/2006/relationships"><Relationship Id="rId1" Type="http://schemas.openxmlformats.org/officeDocument/2006/relationships/image" Target="NULL"/></Relationships>
</file>

<file path=ppt/drawings/_rels/vmlDrawing11.vml.rels><?xml version="1.0" encoding="UTF-8" standalone="yes"?>
<Relationships xmlns="http://schemas.openxmlformats.org/package/2006/relationships"><Relationship Id="rId1" Type="http://schemas.openxmlformats.org/officeDocument/2006/relationships/image" Target="NULL"/></Relationships>
</file>

<file path=ppt/drawings/_rels/vmlDrawing12.vml.rels><?xml version="1.0" encoding="UTF-8" standalone="yes"?>
<Relationships xmlns="http://schemas.openxmlformats.org/package/2006/relationships"><Relationship Id="rId1" Type="http://schemas.openxmlformats.org/officeDocument/2006/relationships/image" Target="NULL"/></Relationships>
</file>

<file path=ppt/drawings/_rels/vmlDrawing13.vml.rels><?xml version="1.0" encoding="UTF-8" standalone="yes"?>
<Relationships xmlns="http://schemas.openxmlformats.org/package/2006/relationships"><Relationship Id="rId1" Type="http://schemas.openxmlformats.org/officeDocument/2006/relationships/image" Target="NULL"/></Relationships>
</file>

<file path=ppt/drawings/_rels/vmlDrawing14.vml.rels><?xml version="1.0" encoding="UTF-8" standalone="yes"?>
<Relationships xmlns="http://schemas.openxmlformats.org/package/2006/relationships"><Relationship Id="rId1" Type="http://schemas.openxmlformats.org/officeDocument/2006/relationships/image" Target="NULL"/></Relationships>
</file>

<file path=ppt/drawings/_rels/vmlDrawing15.vml.rels><?xml version="1.0" encoding="UTF-8" standalone="yes"?>
<Relationships xmlns="http://schemas.openxmlformats.org/package/2006/relationships"><Relationship Id="rId1" Type="http://schemas.openxmlformats.org/officeDocument/2006/relationships/image" Target="NULL"/></Relationships>
</file>

<file path=ppt/drawings/_rels/vmlDrawing16.vml.rels><?xml version="1.0" encoding="UTF-8" standalone="yes"?>
<Relationships xmlns="http://schemas.openxmlformats.org/package/2006/relationships"><Relationship Id="rId1" Type="http://schemas.openxmlformats.org/officeDocument/2006/relationships/image" Target="NULL"/></Relationships>
</file>

<file path=ppt/drawings/_rels/vmlDrawing17.vml.rels><?xml version="1.0" encoding="UTF-8" standalone="yes"?>
<Relationships xmlns="http://schemas.openxmlformats.org/package/2006/relationships"><Relationship Id="rId1" Type="http://schemas.openxmlformats.org/officeDocument/2006/relationships/image" Target="NULL"/></Relationships>
</file>

<file path=ppt/drawings/_rels/vmlDrawing18.vml.rels><?xml version="1.0" encoding="UTF-8" standalone="yes"?>
<Relationships xmlns="http://schemas.openxmlformats.org/package/2006/relationships"><Relationship Id="rId1" Type="http://schemas.openxmlformats.org/officeDocument/2006/relationships/image" Target="NULL"/></Relationships>
</file>

<file path=ppt/drawings/_rels/vmlDrawing19.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20.vml.rels><?xml version="1.0" encoding="UTF-8" standalone="yes"?>
<Relationships xmlns="http://schemas.openxmlformats.org/package/2006/relationships"><Relationship Id="rId1" Type="http://schemas.openxmlformats.org/officeDocument/2006/relationships/image" Target="NULL"/></Relationships>
</file>

<file path=ppt/drawings/_rels/vmlDrawing21.vml.rels><?xml version="1.0" encoding="UTF-8" standalone="yes"?>
<Relationships xmlns="http://schemas.openxmlformats.org/package/2006/relationships"><Relationship Id="rId1" Type="http://schemas.openxmlformats.org/officeDocument/2006/relationships/image" Target="NULL"/></Relationships>
</file>

<file path=ppt/drawings/_rels/vmlDrawing22.vml.rels><?xml version="1.0" encoding="UTF-8" standalone="yes"?>
<Relationships xmlns="http://schemas.openxmlformats.org/package/2006/relationships"><Relationship Id="rId1" Type="http://schemas.openxmlformats.org/officeDocument/2006/relationships/image" Target="NULL"/></Relationships>
</file>

<file path=ppt/drawings/_rels/vmlDrawing23.vml.rels><?xml version="1.0" encoding="UTF-8" standalone="yes"?>
<Relationships xmlns="http://schemas.openxmlformats.org/package/2006/relationships"><Relationship Id="rId1" Type="http://schemas.openxmlformats.org/officeDocument/2006/relationships/image" Target="NULL"/></Relationships>
</file>

<file path=ppt/drawings/_rels/vmlDrawing24.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drawings/_rels/vmlDrawing6.vml.rels><?xml version="1.0" encoding="UTF-8" standalone="yes"?>
<Relationships xmlns="http://schemas.openxmlformats.org/package/2006/relationships"><Relationship Id="rId1" Type="http://schemas.openxmlformats.org/officeDocument/2006/relationships/image" Target="NULL"/></Relationships>
</file>

<file path=ppt/drawings/_rels/vmlDrawing7.vml.rels><?xml version="1.0" encoding="UTF-8" standalone="yes"?>
<Relationships xmlns="http://schemas.openxmlformats.org/package/2006/relationships"><Relationship Id="rId1" Type="http://schemas.openxmlformats.org/officeDocument/2006/relationships/image" Target="NULL"/></Relationships>
</file>

<file path=ppt/drawings/_rels/vmlDrawing8.vml.rels><?xml version="1.0" encoding="UTF-8" standalone="yes"?>
<Relationships xmlns="http://schemas.openxmlformats.org/package/2006/relationships"><Relationship Id="rId1" Type="http://schemas.openxmlformats.org/officeDocument/2006/relationships/image" Target="NULL"/></Relationships>
</file>

<file path=ppt/drawings/_rels/vmlDrawing9.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6610" name="Rectangle 2"/>
          <p:cNvSpPr>
            <a:spLocks noGrp="1" noChangeArrowheads="1"/>
          </p:cNvSpPr>
          <p:nvPr>
            <p:ph type="hdr" sz="quarter"/>
          </p:nvPr>
        </p:nvSpPr>
        <p:spPr bwMode="auto">
          <a:xfrm>
            <a:off x="0" y="1"/>
            <a:ext cx="3036830" cy="463382"/>
          </a:xfrm>
          <a:prstGeom prst="rect">
            <a:avLst/>
          </a:prstGeom>
          <a:noFill/>
          <a:ln w="9525">
            <a:noFill/>
            <a:miter lim="800000"/>
            <a:headEnd/>
            <a:tailEnd/>
          </a:ln>
        </p:spPr>
        <p:txBody>
          <a:bodyPr vert="horz" wrap="square" lIns="90508" tIns="45253" rIns="90508" bIns="45253" numCol="1" anchor="t" anchorCtr="0" compatLnSpc="1">
            <a:prstTxWarp prst="textNoShape">
              <a:avLst/>
            </a:prstTxWarp>
          </a:bodyPr>
          <a:lstStyle>
            <a:lvl1pPr defTabSz="904608">
              <a:spcBef>
                <a:spcPct val="0"/>
              </a:spcBef>
              <a:buFontTx/>
              <a:buNone/>
              <a:defRPr sz="1200">
                <a:solidFill>
                  <a:schemeClr val="tx1"/>
                </a:solidFill>
              </a:defRPr>
            </a:lvl1pPr>
          </a:lstStyle>
          <a:p>
            <a:pPr>
              <a:defRPr/>
            </a:pPr>
            <a:endParaRPr lang="en-US"/>
          </a:p>
        </p:txBody>
      </p:sp>
      <p:sp>
        <p:nvSpPr>
          <p:cNvPr id="196611" name="Rectangle 3"/>
          <p:cNvSpPr>
            <a:spLocks noGrp="1" noChangeArrowheads="1"/>
          </p:cNvSpPr>
          <p:nvPr>
            <p:ph type="dt" sz="quarter" idx="1"/>
          </p:nvPr>
        </p:nvSpPr>
        <p:spPr bwMode="auto">
          <a:xfrm>
            <a:off x="3971975" y="1"/>
            <a:ext cx="3036829" cy="463382"/>
          </a:xfrm>
          <a:prstGeom prst="rect">
            <a:avLst/>
          </a:prstGeom>
          <a:noFill/>
          <a:ln w="9525">
            <a:noFill/>
            <a:miter lim="800000"/>
            <a:headEnd/>
            <a:tailEnd/>
          </a:ln>
        </p:spPr>
        <p:txBody>
          <a:bodyPr vert="horz" wrap="square" lIns="90508" tIns="45253" rIns="90508" bIns="45253" numCol="1" anchor="t" anchorCtr="0" compatLnSpc="1">
            <a:prstTxWarp prst="textNoShape">
              <a:avLst/>
            </a:prstTxWarp>
          </a:bodyPr>
          <a:lstStyle>
            <a:lvl1pPr algn="r" defTabSz="904608">
              <a:spcBef>
                <a:spcPct val="0"/>
              </a:spcBef>
              <a:buFontTx/>
              <a:buNone/>
              <a:defRPr sz="1200">
                <a:solidFill>
                  <a:schemeClr val="tx1"/>
                </a:solidFill>
              </a:defRPr>
            </a:lvl1pPr>
          </a:lstStyle>
          <a:p>
            <a:pPr>
              <a:defRPr/>
            </a:pPr>
            <a:fld id="{7C07D5FC-B1FA-46EF-B96A-1C147885F9F4}" type="datetime1">
              <a:rPr lang="en-US"/>
              <a:pPr>
                <a:defRPr/>
              </a:pPr>
              <a:t>2/1/2016</a:t>
            </a:fld>
            <a:endParaRPr lang="en-US" dirty="0"/>
          </a:p>
        </p:txBody>
      </p:sp>
      <p:sp>
        <p:nvSpPr>
          <p:cNvPr id="196612" name="Rectangle 4"/>
          <p:cNvSpPr>
            <a:spLocks noGrp="1" noChangeArrowheads="1"/>
          </p:cNvSpPr>
          <p:nvPr>
            <p:ph type="ftr" sz="quarter" idx="2"/>
          </p:nvPr>
        </p:nvSpPr>
        <p:spPr bwMode="auto">
          <a:xfrm>
            <a:off x="0" y="8831422"/>
            <a:ext cx="3036830" cy="463382"/>
          </a:xfrm>
          <a:prstGeom prst="rect">
            <a:avLst/>
          </a:prstGeom>
          <a:noFill/>
          <a:ln w="9525">
            <a:noFill/>
            <a:miter lim="800000"/>
            <a:headEnd/>
            <a:tailEnd/>
          </a:ln>
        </p:spPr>
        <p:txBody>
          <a:bodyPr vert="horz" wrap="square" lIns="90508" tIns="45253" rIns="90508" bIns="45253" numCol="1" anchor="b" anchorCtr="0" compatLnSpc="1">
            <a:prstTxWarp prst="textNoShape">
              <a:avLst/>
            </a:prstTxWarp>
          </a:bodyPr>
          <a:lstStyle>
            <a:lvl1pPr defTabSz="904608">
              <a:spcBef>
                <a:spcPct val="0"/>
              </a:spcBef>
              <a:buFontTx/>
              <a:buNone/>
              <a:defRPr sz="1200">
                <a:solidFill>
                  <a:schemeClr val="tx1"/>
                </a:solidFill>
              </a:defRPr>
            </a:lvl1pPr>
          </a:lstStyle>
          <a:p>
            <a:pPr>
              <a:defRPr/>
            </a:pPr>
            <a:endParaRPr lang="en-US"/>
          </a:p>
        </p:txBody>
      </p:sp>
      <p:sp>
        <p:nvSpPr>
          <p:cNvPr id="196613" name="Rectangle 5"/>
          <p:cNvSpPr>
            <a:spLocks noGrp="1" noChangeArrowheads="1"/>
          </p:cNvSpPr>
          <p:nvPr>
            <p:ph type="sldNum" sz="quarter" idx="3"/>
          </p:nvPr>
        </p:nvSpPr>
        <p:spPr bwMode="auto">
          <a:xfrm>
            <a:off x="3971975" y="8831422"/>
            <a:ext cx="3036829" cy="463382"/>
          </a:xfrm>
          <a:prstGeom prst="rect">
            <a:avLst/>
          </a:prstGeom>
          <a:noFill/>
          <a:ln w="9525">
            <a:noFill/>
            <a:miter lim="800000"/>
            <a:headEnd/>
            <a:tailEnd/>
          </a:ln>
        </p:spPr>
        <p:txBody>
          <a:bodyPr vert="horz" wrap="square" lIns="90508" tIns="45253" rIns="90508" bIns="45253" numCol="1" anchor="b" anchorCtr="0" compatLnSpc="1">
            <a:prstTxWarp prst="textNoShape">
              <a:avLst/>
            </a:prstTxWarp>
          </a:bodyPr>
          <a:lstStyle>
            <a:lvl1pPr algn="r" defTabSz="904608">
              <a:spcBef>
                <a:spcPct val="0"/>
              </a:spcBef>
              <a:buFontTx/>
              <a:buNone/>
              <a:defRPr sz="1200">
                <a:solidFill>
                  <a:schemeClr val="tx1"/>
                </a:solidFill>
              </a:defRPr>
            </a:lvl1pPr>
          </a:lstStyle>
          <a:p>
            <a:pPr>
              <a:defRPr/>
            </a:pPr>
            <a:fld id="{DA9ABB47-B025-4CF1-8E99-E52570FAC110}" type="slidenum">
              <a:rPr lang="en-US"/>
              <a:pPr>
                <a:defRPr/>
              </a:pPr>
              <a:t>‹#›</a:t>
            </a:fld>
            <a:endParaRPr lang="en-US" dirty="0"/>
          </a:p>
        </p:txBody>
      </p:sp>
    </p:spTree>
    <p:extLst>
      <p:ext uri="{BB962C8B-B14F-4D97-AF65-F5344CB8AC3E}">
        <p14:creationId xmlns:p14="http://schemas.microsoft.com/office/powerpoint/2010/main" val="3425472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1"/>
            <a:ext cx="3036830" cy="463382"/>
          </a:xfrm>
          <a:prstGeom prst="rect">
            <a:avLst/>
          </a:prstGeom>
          <a:noFill/>
          <a:ln w="9525">
            <a:noFill/>
            <a:miter lim="800000"/>
            <a:headEnd/>
            <a:tailEnd/>
          </a:ln>
        </p:spPr>
        <p:txBody>
          <a:bodyPr vert="horz" wrap="square" lIns="92016" tIns="46007" rIns="92016" bIns="46007" numCol="1" anchor="t" anchorCtr="0" compatLnSpc="1">
            <a:prstTxWarp prst="textNoShape">
              <a:avLst/>
            </a:prstTxWarp>
          </a:bodyPr>
          <a:lstStyle>
            <a:lvl1pPr defTabSz="922065">
              <a:spcBef>
                <a:spcPct val="0"/>
              </a:spcBef>
              <a:buFontTx/>
              <a:buNone/>
              <a:defRPr sz="1200">
                <a:solidFill>
                  <a:schemeClr val="tx1"/>
                </a:solidFill>
              </a:defRPr>
            </a:lvl1pPr>
          </a:lstStyle>
          <a:p>
            <a:pPr>
              <a:defRPr/>
            </a:pPr>
            <a:endParaRPr lang="en-US"/>
          </a:p>
        </p:txBody>
      </p:sp>
      <p:sp>
        <p:nvSpPr>
          <p:cNvPr id="70659" name="Rectangle 3"/>
          <p:cNvSpPr>
            <a:spLocks noGrp="1" noChangeArrowheads="1"/>
          </p:cNvSpPr>
          <p:nvPr>
            <p:ph type="dt" idx="1"/>
          </p:nvPr>
        </p:nvSpPr>
        <p:spPr bwMode="auto">
          <a:xfrm>
            <a:off x="3971975" y="1"/>
            <a:ext cx="3036829" cy="463382"/>
          </a:xfrm>
          <a:prstGeom prst="rect">
            <a:avLst/>
          </a:prstGeom>
          <a:noFill/>
          <a:ln w="9525">
            <a:noFill/>
            <a:miter lim="800000"/>
            <a:headEnd/>
            <a:tailEnd/>
          </a:ln>
        </p:spPr>
        <p:txBody>
          <a:bodyPr vert="horz" wrap="square" lIns="92016" tIns="46007" rIns="92016" bIns="46007" numCol="1" anchor="t" anchorCtr="0" compatLnSpc="1">
            <a:prstTxWarp prst="textNoShape">
              <a:avLst/>
            </a:prstTxWarp>
          </a:bodyPr>
          <a:lstStyle>
            <a:lvl1pPr algn="r" defTabSz="922065">
              <a:spcBef>
                <a:spcPct val="0"/>
              </a:spcBef>
              <a:buFontTx/>
              <a:buNone/>
              <a:defRPr sz="1200">
                <a:solidFill>
                  <a:schemeClr val="tx1"/>
                </a:solidFill>
              </a:defRPr>
            </a:lvl1pPr>
          </a:lstStyle>
          <a:p>
            <a:pPr>
              <a:defRPr/>
            </a:pPr>
            <a:fld id="{29E87837-EB8B-41CD-AEC7-E9F2E9F65E80}" type="datetime1">
              <a:rPr lang="en-US"/>
              <a:pPr>
                <a:defRPr/>
              </a:pPr>
              <a:t>2/1/2016</a:t>
            </a:fld>
            <a:endParaRPr lang="en-US" dirty="0"/>
          </a:p>
        </p:txBody>
      </p:sp>
      <p:sp>
        <p:nvSpPr>
          <p:cNvPr id="25604" name="Rectangle 4"/>
          <p:cNvSpPr>
            <a:spLocks noGrp="1" noRot="1" noChangeAspect="1" noChangeArrowheads="1" noTextEdit="1"/>
          </p:cNvSpPr>
          <p:nvPr>
            <p:ph type="sldImg" idx="2"/>
          </p:nvPr>
        </p:nvSpPr>
        <p:spPr bwMode="auto">
          <a:xfrm>
            <a:off x="1182688"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1" name="Rectangle 5"/>
          <p:cNvSpPr>
            <a:spLocks noGrp="1" noChangeArrowheads="1"/>
          </p:cNvSpPr>
          <p:nvPr>
            <p:ph type="body" sz="quarter" idx="3"/>
          </p:nvPr>
        </p:nvSpPr>
        <p:spPr bwMode="auto">
          <a:xfrm>
            <a:off x="698966" y="4416510"/>
            <a:ext cx="5612469" cy="4181623"/>
          </a:xfrm>
          <a:prstGeom prst="rect">
            <a:avLst/>
          </a:prstGeom>
          <a:noFill/>
          <a:ln w="9525">
            <a:noFill/>
            <a:miter lim="800000"/>
            <a:headEnd/>
            <a:tailEnd/>
          </a:ln>
        </p:spPr>
        <p:txBody>
          <a:bodyPr vert="horz" wrap="square" lIns="92016" tIns="46007" rIns="92016" bIns="4600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0662" name="Rectangle 6"/>
          <p:cNvSpPr>
            <a:spLocks noGrp="1" noChangeArrowheads="1"/>
          </p:cNvSpPr>
          <p:nvPr>
            <p:ph type="ftr" sz="quarter" idx="4"/>
          </p:nvPr>
        </p:nvSpPr>
        <p:spPr bwMode="auto">
          <a:xfrm>
            <a:off x="0" y="8831422"/>
            <a:ext cx="3036830" cy="463382"/>
          </a:xfrm>
          <a:prstGeom prst="rect">
            <a:avLst/>
          </a:prstGeom>
          <a:noFill/>
          <a:ln w="9525">
            <a:noFill/>
            <a:miter lim="800000"/>
            <a:headEnd/>
            <a:tailEnd/>
          </a:ln>
        </p:spPr>
        <p:txBody>
          <a:bodyPr vert="horz" wrap="square" lIns="92016" tIns="46007" rIns="92016" bIns="46007" numCol="1" anchor="b" anchorCtr="0" compatLnSpc="1">
            <a:prstTxWarp prst="textNoShape">
              <a:avLst/>
            </a:prstTxWarp>
          </a:bodyPr>
          <a:lstStyle>
            <a:lvl1pPr defTabSz="922065">
              <a:spcBef>
                <a:spcPct val="0"/>
              </a:spcBef>
              <a:buFontTx/>
              <a:buNone/>
              <a:defRPr sz="1200">
                <a:solidFill>
                  <a:schemeClr val="tx1"/>
                </a:solidFill>
              </a:defRPr>
            </a:lvl1pPr>
          </a:lstStyle>
          <a:p>
            <a:pPr>
              <a:defRPr/>
            </a:pPr>
            <a:endParaRPr lang="en-US"/>
          </a:p>
        </p:txBody>
      </p:sp>
      <p:sp>
        <p:nvSpPr>
          <p:cNvPr id="70663" name="Rectangle 7"/>
          <p:cNvSpPr>
            <a:spLocks noGrp="1" noChangeArrowheads="1"/>
          </p:cNvSpPr>
          <p:nvPr>
            <p:ph type="sldNum" sz="quarter" idx="5"/>
          </p:nvPr>
        </p:nvSpPr>
        <p:spPr bwMode="auto">
          <a:xfrm>
            <a:off x="3971975" y="8831422"/>
            <a:ext cx="3036829" cy="463382"/>
          </a:xfrm>
          <a:prstGeom prst="rect">
            <a:avLst/>
          </a:prstGeom>
          <a:noFill/>
          <a:ln w="9525">
            <a:noFill/>
            <a:miter lim="800000"/>
            <a:headEnd/>
            <a:tailEnd/>
          </a:ln>
        </p:spPr>
        <p:txBody>
          <a:bodyPr vert="horz" wrap="square" lIns="92016" tIns="46007" rIns="92016" bIns="46007" numCol="1" anchor="b" anchorCtr="0" compatLnSpc="1">
            <a:prstTxWarp prst="textNoShape">
              <a:avLst/>
            </a:prstTxWarp>
          </a:bodyPr>
          <a:lstStyle>
            <a:lvl1pPr algn="r" defTabSz="922065">
              <a:spcBef>
                <a:spcPct val="0"/>
              </a:spcBef>
              <a:buFontTx/>
              <a:buNone/>
              <a:defRPr sz="1200">
                <a:solidFill>
                  <a:schemeClr val="tx1"/>
                </a:solidFill>
              </a:defRPr>
            </a:lvl1pPr>
          </a:lstStyle>
          <a:p>
            <a:pPr>
              <a:defRPr/>
            </a:pPr>
            <a:fld id="{E5FBB2A3-C3D3-4A4C-8335-8CD270C79A87}" type="slidenum">
              <a:rPr lang="en-US"/>
              <a:pPr>
                <a:defRPr/>
              </a:pPr>
              <a:t>‹#›</a:t>
            </a:fld>
            <a:endParaRPr lang="en-US" dirty="0"/>
          </a:p>
        </p:txBody>
      </p:sp>
    </p:spTree>
    <p:extLst>
      <p:ext uri="{BB962C8B-B14F-4D97-AF65-F5344CB8AC3E}">
        <p14:creationId xmlns:p14="http://schemas.microsoft.com/office/powerpoint/2010/main" val="655742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9" charset="0"/>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2pPr>
    <a:lvl3pPr marL="9144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3pPr>
    <a:lvl4pPr marL="13716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4pPr>
    <a:lvl5pPr marL="18288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vmlDrawing" Target="../drawings/vmlDrawing9.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vmlDrawing" Target="../drawings/vmlDrawing10.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vmlDrawing" Target="../drawings/vmlDrawing11.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vmlDrawing" Target="../drawings/vmlDrawing12.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vmlDrawing" Target="../drawings/vmlDrawing13.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vmlDrawing" Target="../drawings/vmlDrawing14.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vmlDrawing" Target="../drawings/vmlDrawing15.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vmlDrawing" Target="../drawings/vmlDrawing16.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vmlDrawing" Target="../drawings/vmlDrawing17.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vmlDrawing" Target="../drawings/vmlDrawing18.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vmlDrawing" Target="../drawings/vmlDrawing19.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vmlDrawing" Target="../drawings/vmlDrawing20.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2.xml"/><Relationship Id="rId1" Type="http://schemas.openxmlformats.org/officeDocument/2006/relationships/vmlDrawing" Target="../drawings/vmlDrawing21.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2.xml"/><Relationship Id="rId1" Type="http://schemas.openxmlformats.org/officeDocument/2006/relationships/vmlDrawing" Target="../drawings/vmlDrawing22.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2.xml"/><Relationship Id="rId1" Type="http://schemas.openxmlformats.org/officeDocument/2006/relationships/vmlDrawing" Target="../drawings/vmlDrawing23.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2.xml"/><Relationship Id="rId1" Type="http://schemas.openxmlformats.org/officeDocument/2006/relationships/vmlDrawing" Target="../drawings/vmlDrawing24.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4.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vmlDrawing" Target="../drawings/vmlDrawing5.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vmlDrawing" Target="../drawings/vmlDrawing6.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vmlDrawing" Target="../drawings/vmlDrawing7.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vmlDrawing" Target="../drawings/vmlDrawing8.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3" descr="PEO ELM inside design.tif"/>
          <p:cNvPicPr>
            <a:picLocks noChangeAspect="1"/>
          </p:cNvPicPr>
          <p:nvPr/>
        </p:nvPicPr>
        <p:blipFill>
          <a:blip r:embed="rId2">
            <a:extLst>
              <a:ext uri="{28A0092B-C50C-407E-A947-70E740481C1C}">
                <a14:useLocalDpi xmlns:a14="http://schemas.microsoft.com/office/drawing/2010/main" val="0"/>
              </a:ext>
            </a:extLst>
          </a:blip>
          <a:srcRect t="97037"/>
          <a:stretch>
            <a:fillRect/>
          </a:stretch>
        </p:blipFill>
        <p:spPr bwMode="auto">
          <a:xfrm>
            <a:off x="0" y="6654800"/>
            <a:ext cx="9140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0"/>
          <p:cNvSpPr txBox="1">
            <a:spLocks noChangeArrowheads="1"/>
          </p:cNvSpPr>
          <p:nvPr/>
        </p:nvSpPr>
        <p:spPr bwMode="auto">
          <a:xfrm>
            <a:off x="6070600" y="6381750"/>
            <a:ext cx="3073400" cy="290513"/>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300" b="1" i="1" smtClean="0">
                <a:solidFill>
                  <a:srgbClr val="003399"/>
                </a:solidFill>
              </a:rPr>
              <a:t>Excellence in Executive Leadership</a:t>
            </a:r>
          </a:p>
        </p:txBody>
      </p:sp>
      <p:sp>
        <p:nvSpPr>
          <p:cNvPr id="4" name="Oval 12"/>
          <p:cNvSpPr>
            <a:spLocks noChangeArrowheads="1"/>
          </p:cNvSpPr>
          <p:nvPr/>
        </p:nvSpPr>
        <p:spPr bwMode="auto">
          <a:xfrm>
            <a:off x="198438" y="244475"/>
            <a:ext cx="1235075" cy="118903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endParaRPr lang="en-US" altLang="en-US"/>
          </a:p>
        </p:txBody>
      </p:sp>
      <p:sp>
        <p:nvSpPr>
          <p:cNvPr id="5" name="Text Box 15"/>
          <p:cNvSpPr txBox="1">
            <a:spLocks noChangeArrowheads="1"/>
          </p:cNvSpPr>
          <p:nvPr/>
        </p:nvSpPr>
        <p:spPr bwMode="auto">
          <a:xfrm>
            <a:off x="2744788" y="6632575"/>
            <a:ext cx="3638550" cy="244475"/>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000" smtClean="0">
                <a:solidFill>
                  <a:schemeClr val="bg1"/>
                </a:solidFill>
              </a:rPr>
              <a:t>UNCLASSIFIED – For Official Use Only (FOUO)</a:t>
            </a:r>
          </a:p>
        </p:txBody>
      </p:sp>
      <p:pic>
        <p:nvPicPr>
          <p:cNvPr id="6" name="Picture 13" descr="PEO ELM inside design.tif"/>
          <p:cNvPicPr>
            <a:picLocks noChangeAspect="1"/>
          </p:cNvPicPr>
          <p:nvPr/>
        </p:nvPicPr>
        <p:blipFill>
          <a:blip r:embed="rId2">
            <a:extLst>
              <a:ext uri="{28A0092B-C50C-407E-A947-70E740481C1C}">
                <a14:useLocalDpi xmlns:a14="http://schemas.microsoft.com/office/drawing/2010/main" val="0"/>
              </a:ext>
            </a:extLst>
          </a:blip>
          <a:srcRect t="97037"/>
          <a:stretch>
            <a:fillRect/>
          </a:stretch>
        </p:blipFill>
        <p:spPr bwMode="auto">
          <a:xfrm>
            <a:off x="0" y="1149350"/>
            <a:ext cx="9140825"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17"/>
          <p:cNvSpPr>
            <a:spLocks noChangeShapeType="1"/>
          </p:cNvSpPr>
          <p:nvPr/>
        </p:nvSpPr>
        <p:spPr bwMode="auto">
          <a:xfrm>
            <a:off x="0" y="1073150"/>
            <a:ext cx="9144000" cy="0"/>
          </a:xfrm>
          <a:prstGeom prst="line">
            <a:avLst/>
          </a:prstGeom>
          <a:noFill/>
          <a:ln w="22225">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Text Box 20"/>
          <p:cNvSpPr txBox="1">
            <a:spLocks noChangeArrowheads="1"/>
          </p:cNvSpPr>
          <p:nvPr/>
        </p:nvSpPr>
        <p:spPr bwMode="auto">
          <a:xfrm>
            <a:off x="22225" y="6391275"/>
            <a:ext cx="969963" cy="304800"/>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fld id="{BA350913-9E83-4793-A50D-AF9A0BB8B38B}" type="slidenum">
              <a:rPr lang="en-US" sz="1400" smtClean="0"/>
              <a:pPr eaLnBrk="1" hangingPunct="1">
                <a:spcBef>
                  <a:spcPct val="50000"/>
                </a:spcBef>
                <a:buFont typeface="Wingdings" pitchFamily="2" charset="2"/>
                <a:buNone/>
                <a:defRPr/>
              </a:pPr>
              <a:t>‹#›</a:t>
            </a:fld>
            <a:endParaRPr lang="en-US" sz="1400" smtClean="0"/>
          </a:p>
        </p:txBody>
      </p:sp>
      <p:pic>
        <p:nvPicPr>
          <p:cNvPr id="9" name="Picture 21" descr="DOD 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3550" y="73025"/>
            <a:ext cx="9318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2" descr="PEO ELM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 y="6191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8623245"/>
      </p:ext>
    </p:extLst>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6" name="Rectangle 11"/>
          <p:cNvSpPr>
            <a:spLocks noChangeArrowheads="1"/>
          </p:cNvSpPr>
          <p:nvPr/>
        </p:nvSpPr>
        <p:spPr bwMode="auto">
          <a:xfrm>
            <a:off x="8310563" y="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0"/>
              </a:spcBef>
              <a:buFontTx/>
              <a:buNone/>
            </a:pPr>
            <a:endParaRPr lang="en-US" altLang="en-US" sz="1200" b="1">
              <a:solidFill>
                <a:srgbClr val="FF3300"/>
              </a:solidFill>
            </a:endParaRPr>
          </a:p>
        </p:txBody>
      </p:sp>
      <p:sp>
        <p:nvSpPr>
          <p:cNvPr id="7" name="Text Box 28"/>
          <p:cNvSpPr txBox="1">
            <a:spLocks noChangeArrowheads="1"/>
          </p:cNvSpPr>
          <p:nvPr/>
        </p:nvSpPr>
        <p:spPr bwMode="auto">
          <a:xfrm>
            <a:off x="3168650" y="6604000"/>
            <a:ext cx="2698750" cy="261938"/>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Tx/>
              <a:buNone/>
              <a:defRPr/>
            </a:pPr>
            <a:r>
              <a:rPr lang="en-US" sz="1100" smtClean="0">
                <a:solidFill>
                  <a:schemeClr val="bg1"/>
                </a:solidFill>
              </a:rPr>
              <a:t>UNCLASSIFIED</a:t>
            </a:r>
          </a:p>
        </p:txBody>
      </p:sp>
      <p:sp>
        <p:nvSpPr>
          <p:cNvPr id="8" name="Text Box 29"/>
          <p:cNvSpPr txBox="1">
            <a:spLocks noChangeArrowheads="1"/>
          </p:cNvSpPr>
          <p:nvPr/>
        </p:nvSpPr>
        <p:spPr bwMode="auto">
          <a:xfrm>
            <a:off x="5849938" y="6338888"/>
            <a:ext cx="2974975" cy="519112"/>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Tx/>
              <a:buNone/>
              <a:defRPr/>
            </a:pPr>
            <a:endParaRPr lang="en-US" sz="2800" smtClean="0">
              <a:solidFill>
                <a:schemeClr val="tx1"/>
              </a:solidFill>
            </a:endParaRPr>
          </a:p>
        </p:txBody>
      </p:sp>
      <p:graphicFrame>
        <p:nvGraphicFramePr>
          <p:cNvPr id="9"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49187"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 Box 19"/>
          <p:cNvSpPr txBox="1">
            <a:spLocks noChangeArrowheads="1"/>
          </p:cNvSpPr>
          <p:nvPr/>
        </p:nvSpPr>
        <p:spPr bwMode="auto">
          <a:xfrm>
            <a:off x="6070600" y="6381750"/>
            <a:ext cx="3073400" cy="290513"/>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300" b="1" i="1" smtClean="0">
                <a:solidFill>
                  <a:srgbClr val="003399"/>
                </a:solidFill>
              </a:rPr>
              <a:t>Excellence in Executive Leadership</a:t>
            </a:r>
          </a:p>
        </p:txBody>
      </p:sp>
      <p:pic>
        <p:nvPicPr>
          <p:cNvPr id="12"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1149350"/>
            <a:ext cx="9140825"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3"/>
          <p:cNvSpPr>
            <a:spLocks noChangeShapeType="1"/>
          </p:cNvSpPr>
          <p:nvPr/>
        </p:nvSpPr>
        <p:spPr bwMode="auto">
          <a:xfrm>
            <a:off x="0" y="1073150"/>
            <a:ext cx="9144000" cy="0"/>
          </a:xfrm>
          <a:prstGeom prst="line">
            <a:avLst/>
          </a:prstGeom>
          <a:noFill/>
          <a:ln w="22225">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Text Box 24"/>
          <p:cNvSpPr txBox="1">
            <a:spLocks noChangeArrowheads="1"/>
          </p:cNvSpPr>
          <p:nvPr/>
        </p:nvSpPr>
        <p:spPr bwMode="auto">
          <a:xfrm>
            <a:off x="2744788" y="6632575"/>
            <a:ext cx="3638550" cy="244475"/>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 typeface="Wingdings" pitchFamily="2" charset="2"/>
              <a:buNone/>
              <a:defRPr/>
            </a:pPr>
            <a:r>
              <a:rPr lang="en-US" sz="1000" smtClean="0">
                <a:solidFill>
                  <a:schemeClr val="bg1"/>
                </a:solidFill>
              </a:rPr>
              <a:t>UNCLASSIFIED – For Official Use Only (FOUO)</a:t>
            </a:r>
          </a:p>
        </p:txBody>
      </p:sp>
      <p:pic>
        <p:nvPicPr>
          <p:cNvPr id="16" name="Picture 27" descr="DOD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3550" y="73025"/>
            <a:ext cx="9318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8" descr="PEO ELM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6191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90600" y="0"/>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42913" y="1143000"/>
            <a:ext cx="4038600" cy="5319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33913" y="1143000"/>
            <a:ext cx="4038600" cy="2582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33913" y="3878263"/>
            <a:ext cx="4038600" cy="2584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4255951"/>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4" name="Rectangle 11"/>
          <p:cNvSpPr>
            <a:spLocks noChangeArrowheads="1"/>
          </p:cNvSpPr>
          <p:nvPr/>
        </p:nvSpPr>
        <p:spPr bwMode="auto">
          <a:xfrm>
            <a:off x="8310563" y="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0"/>
              </a:spcBef>
              <a:buFontTx/>
              <a:buNone/>
            </a:pPr>
            <a:endParaRPr lang="en-US" altLang="en-US" sz="1200" b="1">
              <a:solidFill>
                <a:srgbClr val="FF3300"/>
              </a:solidFill>
            </a:endParaRPr>
          </a:p>
        </p:txBody>
      </p:sp>
      <p:sp>
        <p:nvSpPr>
          <p:cNvPr id="5" name="Text Box 28"/>
          <p:cNvSpPr txBox="1">
            <a:spLocks noChangeArrowheads="1"/>
          </p:cNvSpPr>
          <p:nvPr/>
        </p:nvSpPr>
        <p:spPr bwMode="auto">
          <a:xfrm>
            <a:off x="3168650" y="6604000"/>
            <a:ext cx="2698750" cy="261938"/>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Tx/>
              <a:buNone/>
              <a:defRPr/>
            </a:pPr>
            <a:r>
              <a:rPr lang="en-US" sz="1100" smtClean="0">
                <a:solidFill>
                  <a:schemeClr val="bg1"/>
                </a:solidFill>
              </a:rPr>
              <a:t>UNCLASSIFIED</a:t>
            </a:r>
          </a:p>
        </p:txBody>
      </p:sp>
      <p:sp>
        <p:nvSpPr>
          <p:cNvPr id="6" name="Text Box 29"/>
          <p:cNvSpPr txBox="1">
            <a:spLocks noChangeArrowheads="1"/>
          </p:cNvSpPr>
          <p:nvPr/>
        </p:nvSpPr>
        <p:spPr bwMode="auto">
          <a:xfrm>
            <a:off x="5849938" y="6338888"/>
            <a:ext cx="2974975" cy="519112"/>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Tx/>
              <a:buNone/>
              <a:defRPr/>
            </a:pPr>
            <a:endParaRPr lang="en-US" sz="2800" smtClean="0">
              <a:solidFill>
                <a:schemeClr val="tx1"/>
              </a:solidFill>
            </a:endParaRPr>
          </a:p>
        </p:txBody>
      </p:sp>
      <p:graphicFrame>
        <p:nvGraphicFramePr>
          <p:cNvPr id="7"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50211"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19"/>
          <p:cNvSpPr txBox="1">
            <a:spLocks noChangeArrowheads="1"/>
          </p:cNvSpPr>
          <p:nvPr/>
        </p:nvSpPr>
        <p:spPr bwMode="auto">
          <a:xfrm>
            <a:off x="6070600" y="6381750"/>
            <a:ext cx="3073400" cy="290513"/>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300" b="1" i="1" smtClean="0">
                <a:solidFill>
                  <a:srgbClr val="003399"/>
                </a:solidFill>
              </a:rPr>
              <a:t>Excellence in Executive Leadership</a:t>
            </a:r>
          </a:p>
        </p:txBody>
      </p:sp>
      <p:pic>
        <p:nvPicPr>
          <p:cNvPr id="10"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1149350"/>
            <a:ext cx="9140825"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23"/>
          <p:cNvSpPr>
            <a:spLocks noChangeShapeType="1"/>
          </p:cNvSpPr>
          <p:nvPr/>
        </p:nvSpPr>
        <p:spPr bwMode="auto">
          <a:xfrm>
            <a:off x="0" y="1073150"/>
            <a:ext cx="9144000" cy="0"/>
          </a:xfrm>
          <a:prstGeom prst="line">
            <a:avLst/>
          </a:prstGeom>
          <a:noFill/>
          <a:ln w="22225">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Text Box 24"/>
          <p:cNvSpPr txBox="1">
            <a:spLocks noChangeArrowheads="1"/>
          </p:cNvSpPr>
          <p:nvPr/>
        </p:nvSpPr>
        <p:spPr bwMode="auto">
          <a:xfrm>
            <a:off x="2744788" y="6632575"/>
            <a:ext cx="3638550" cy="244475"/>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 typeface="Wingdings" pitchFamily="2" charset="2"/>
              <a:buNone/>
              <a:defRPr/>
            </a:pPr>
            <a:r>
              <a:rPr lang="en-US" sz="1000" smtClean="0">
                <a:solidFill>
                  <a:schemeClr val="bg1"/>
                </a:solidFill>
              </a:rPr>
              <a:t>UNCLASSIFIED – For Official Use Only (FOUO)</a:t>
            </a:r>
          </a:p>
        </p:txBody>
      </p:sp>
      <p:pic>
        <p:nvPicPr>
          <p:cNvPr id="14" name="Picture 27" descr="DOD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3550" y="73025"/>
            <a:ext cx="9318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8" descr="PEO ELM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6191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90600" y="0"/>
            <a:ext cx="8153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42913" y="1143000"/>
            <a:ext cx="8229600" cy="5319713"/>
          </a:xfrm>
        </p:spPr>
        <p:txBody>
          <a:bodyPr/>
          <a:lstStyle/>
          <a:p>
            <a:pPr lvl="0"/>
            <a:endParaRPr lang="en-US" noProof="0" dirty="0" smtClean="0"/>
          </a:p>
        </p:txBody>
      </p:sp>
    </p:spTree>
    <p:extLst>
      <p:ext uri="{BB962C8B-B14F-4D97-AF65-F5344CB8AC3E}">
        <p14:creationId xmlns:p14="http://schemas.microsoft.com/office/powerpoint/2010/main" val="1854572330"/>
      </p:ext>
    </p:extLst>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5" name="Rectangle 11"/>
          <p:cNvSpPr>
            <a:spLocks noChangeArrowheads="1"/>
          </p:cNvSpPr>
          <p:nvPr/>
        </p:nvSpPr>
        <p:spPr bwMode="auto">
          <a:xfrm>
            <a:off x="8310563" y="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0"/>
              </a:spcBef>
              <a:buFontTx/>
              <a:buNone/>
            </a:pPr>
            <a:endParaRPr lang="en-US" altLang="en-US" sz="1200" b="1">
              <a:solidFill>
                <a:srgbClr val="FF3300"/>
              </a:solidFill>
            </a:endParaRPr>
          </a:p>
        </p:txBody>
      </p:sp>
      <p:sp>
        <p:nvSpPr>
          <p:cNvPr id="6" name="Text Box 28"/>
          <p:cNvSpPr txBox="1">
            <a:spLocks noChangeArrowheads="1"/>
          </p:cNvSpPr>
          <p:nvPr/>
        </p:nvSpPr>
        <p:spPr bwMode="auto">
          <a:xfrm>
            <a:off x="3168650" y="6604000"/>
            <a:ext cx="2698750" cy="261938"/>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Tx/>
              <a:buNone/>
              <a:defRPr/>
            </a:pPr>
            <a:r>
              <a:rPr lang="en-US" sz="1100" smtClean="0">
                <a:solidFill>
                  <a:schemeClr val="bg1"/>
                </a:solidFill>
              </a:rPr>
              <a:t>UNCLASSIFIED</a:t>
            </a:r>
          </a:p>
        </p:txBody>
      </p:sp>
      <p:sp>
        <p:nvSpPr>
          <p:cNvPr id="7" name="Text Box 29"/>
          <p:cNvSpPr txBox="1">
            <a:spLocks noChangeArrowheads="1"/>
          </p:cNvSpPr>
          <p:nvPr/>
        </p:nvSpPr>
        <p:spPr bwMode="auto">
          <a:xfrm>
            <a:off x="5849938" y="6338888"/>
            <a:ext cx="2974975" cy="519112"/>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Tx/>
              <a:buNone/>
              <a:defRPr/>
            </a:pPr>
            <a:endParaRPr lang="en-US" sz="2800" smtClean="0">
              <a:solidFill>
                <a:schemeClr val="tx1"/>
              </a:solidFill>
            </a:endParaRPr>
          </a:p>
        </p:txBody>
      </p:sp>
      <p:graphicFrame>
        <p:nvGraphicFramePr>
          <p:cNvPr id="8"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51235"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 Box 19"/>
          <p:cNvSpPr txBox="1">
            <a:spLocks noChangeArrowheads="1"/>
          </p:cNvSpPr>
          <p:nvPr/>
        </p:nvSpPr>
        <p:spPr bwMode="auto">
          <a:xfrm>
            <a:off x="6070600" y="6381750"/>
            <a:ext cx="3073400" cy="290513"/>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300" b="1" i="1" smtClean="0">
                <a:solidFill>
                  <a:srgbClr val="003399"/>
                </a:solidFill>
              </a:rPr>
              <a:t>Excellence in Executive Leadership</a:t>
            </a:r>
          </a:p>
        </p:txBody>
      </p:sp>
      <p:pic>
        <p:nvPicPr>
          <p:cNvPr id="11"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1149350"/>
            <a:ext cx="9140825"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23"/>
          <p:cNvSpPr>
            <a:spLocks noChangeShapeType="1"/>
          </p:cNvSpPr>
          <p:nvPr/>
        </p:nvSpPr>
        <p:spPr bwMode="auto">
          <a:xfrm>
            <a:off x="0" y="1073150"/>
            <a:ext cx="9144000" cy="0"/>
          </a:xfrm>
          <a:prstGeom prst="line">
            <a:avLst/>
          </a:prstGeom>
          <a:noFill/>
          <a:ln w="22225">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24"/>
          <p:cNvSpPr txBox="1">
            <a:spLocks noChangeArrowheads="1"/>
          </p:cNvSpPr>
          <p:nvPr/>
        </p:nvSpPr>
        <p:spPr bwMode="auto">
          <a:xfrm>
            <a:off x="2744788" y="6632575"/>
            <a:ext cx="3638550" cy="244475"/>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 typeface="Wingdings" pitchFamily="2" charset="2"/>
              <a:buNone/>
              <a:defRPr/>
            </a:pPr>
            <a:r>
              <a:rPr lang="en-US" sz="1000" smtClean="0">
                <a:solidFill>
                  <a:schemeClr val="bg1"/>
                </a:solidFill>
              </a:rPr>
              <a:t>UNCLASSIFIED – For Official Use Only (FOUO)</a:t>
            </a:r>
          </a:p>
        </p:txBody>
      </p:sp>
      <p:pic>
        <p:nvPicPr>
          <p:cNvPr id="15" name="Picture 27" descr="DOD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3550" y="73025"/>
            <a:ext cx="9318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8" descr="PEO ELM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6191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90600" y="0"/>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42913" y="1143000"/>
            <a:ext cx="4038600" cy="5319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3913" y="1143000"/>
            <a:ext cx="4038600" cy="5319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0288592"/>
      </p:ext>
    </p:extLst>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dgm" preserve="1">
  <p:cSld name="Title and Diagram or Organization Chart">
    <p:spTree>
      <p:nvGrpSpPr>
        <p:cNvPr id="1" name=""/>
        <p:cNvGrpSpPr/>
        <p:nvPr/>
      </p:nvGrpSpPr>
      <p:grpSpPr>
        <a:xfrm>
          <a:off x="0" y="0"/>
          <a:ext cx="0" cy="0"/>
          <a:chOff x="0" y="0"/>
          <a:chExt cx="0" cy="0"/>
        </a:xfrm>
      </p:grpSpPr>
      <p:sp>
        <p:nvSpPr>
          <p:cNvPr id="4" name="Rectangle 11"/>
          <p:cNvSpPr>
            <a:spLocks noChangeArrowheads="1"/>
          </p:cNvSpPr>
          <p:nvPr/>
        </p:nvSpPr>
        <p:spPr bwMode="auto">
          <a:xfrm>
            <a:off x="8310563" y="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0"/>
              </a:spcBef>
              <a:buFontTx/>
              <a:buNone/>
            </a:pPr>
            <a:endParaRPr lang="en-US" altLang="en-US" sz="1200" b="1">
              <a:solidFill>
                <a:srgbClr val="FF3300"/>
              </a:solidFill>
            </a:endParaRPr>
          </a:p>
        </p:txBody>
      </p:sp>
      <p:sp>
        <p:nvSpPr>
          <p:cNvPr id="5" name="Text Box 28"/>
          <p:cNvSpPr txBox="1">
            <a:spLocks noChangeArrowheads="1"/>
          </p:cNvSpPr>
          <p:nvPr/>
        </p:nvSpPr>
        <p:spPr bwMode="auto">
          <a:xfrm>
            <a:off x="3168650" y="6604000"/>
            <a:ext cx="2698750" cy="261938"/>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Tx/>
              <a:buNone/>
              <a:defRPr/>
            </a:pPr>
            <a:r>
              <a:rPr lang="en-US" sz="1100" smtClean="0">
                <a:solidFill>
                  <a:schemeClr val="bg1"/>
                </a:solidFill>
              </a:rPr>
              <a:t>UNCLASSIFIED</a:t>
            </a:r>
          </a:p>
        </p:txBody>
      </p:sp>
      <p:sp>
        <p:nvSpPr>
          <p:cNvPr id="6" name="Text Box 29"/>
          <p:cNvSpPr txBox="1">
            <a:spLocks noChangeArrowheads="1"/>
          </p:cNvSpPr>
          <p:nvPr/>
        </p:nvSpPr>
        <p:spPr bwMode="auto">
          <a:xfrm>
            <a:off x="5849938" y="6338888"/>
            <a:ext cx="2974975" cy="519112"/>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Tx/>
              <a:buNone/>
              <a:defRPr/>
            </a:pPr>
            <a:endParaRPr lang="en-US" sz="2800" smtClean="0">
              <a:solidFill>
                <a:schemeClr val="tx1"/>
              </a:solidFill>
            </a:endParaRPr>
          </a:p>
        </p:txBody>
      </p:sp>
      <p:graphicFrame>
        <p:nvGraphicFramePr>
          <p:cNvPr id="7"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52259"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19"/>
          <p:cNvSpPr txBox="1">
            <a:spLocks noChangeArrowheads="1"/>
          </p:cNvSpPr>
          <p:nvPr/>
        </p:nvSpPr>
        <p:spPr bwMode="auto">
          <a:xfrm>
            <a:off x="6070600" y="6381750"/>
            <a:ext cx="3073400" cy="290513"/>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300" b="1" i="1" smtClean="0">
                <a:solidFill>
                  <a:srgbClr val="003399"/>
                </a:solidFill>
              </a:rPr>
              <a:t>Excellence in Executive Leadership</a:t>
            </a:r>
          </a:p>
        </p:txBody>
      </p:sp>
      <p:pic>
        <p:nvPicPr>
          <p:cNvPr id="10"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1149350"/>
            <a:ext cx="9140825"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23"/>
          <p:cNvSpPr>
            <a:spLocks noChangeShapeType="1"/>
          </p:cNvSpPr>
          <p:nvPr/>
        </p:nvSpPr>
        <p:spPr bwMode="auto">
          <a:xfrm>
            <a:off x="0" y="1073150"/>
            <a:ext cx="9144000" cy="0"/>
          </a:xfrm>
          <a:prstGeom prst="line">
            <a:avLst/>
          </a:prstGeom>
          <a:noFill/>
          <a:ln w="22225">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Text Box 24"/>
          <p:cNvSpPr txBox="1">
            <a:spLocks noChangeArrowheads="1"/>
          </p:cNvSpPr>
          <p:nvPr/>
        </p:nvSpPr>
        <p:spPr bwMode="auto">
          <a:xfrm>
            <a:off x="2744788" y="6632575"/>
            <a:ext cx="3638550" cy="244475"/>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 typeface="Wingdings" pitchFamily="2" charset="2"/>
              <a:buNone/>
              <a:defRPr/>
            </a:pPr>
            <a:r>
              <a:rPr lang="en-US" sz="1000" smtClean="0">
                <a:solidFill>
                  <a:schemeClr val="bg1"/>
                </a:solidFill>
              </a:rPr>
              <a:t>UNCLASSIFIED – For Official Use Only (FOUO)</a:t>
            </a:r>
          </a:p>
        </p:txBody>
      </p:sp>
      <p:pic>
        <p:nvPicPr>
          <p:cNvPr id="14" name="Picture 27" descr="DOD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3550" y="73025"/>
            <a:ext cx="9318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8" descr="PEO ELM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6191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90600" y="0"/>
            <a:ext cx="8153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42913" y="1143000"/>
            <a:ext cx="8229600" cy="5319713"/>
          </a:xfrm>
        </p:spPr>
        <p:txBody>
          <a:bodyPr/>
          <a:lstStyle/>
          <a:p>
            <a:pPr lvl="0"/>
            <a:endParaRPr lang="en-US" noProof="0" dirty="0" smtClean="0"/>
          </a:p>
        </p:txBody>
      </p:sp>
    </p:spTree>
    <p:extLst>
      <p:ext uri="{BB962C8B-B14F-4D97-AF65-F5344CB8AC3E}">
        <p14:creationId xmlns:p14="http://schemas.microsoft.com/office/powerpoint/2010/main" val="2312814056"/>
      </p:ext>
    </p:extLst>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6522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E44D7F8-A02F-4585-B58B-2DEA84401489}" type="datetimeFigureOut">
              <a:rPr lang="en-US" smtClean="0"/>
              <a:pPr/>
              <a:t>2/1/2016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F77A667-1715-4120-84ED-FF5271E5A5A9}" type="slidenum">
              <a:rPr lang="en-US" smtClean="0"/>
              <a:pPr/>
              <a:t>‹#›</a:t>
            </a:fld>
            <a:endParaRPr lang="en-US"/>
          </a:p>
        </p:txBody>
      </p:sp>
    </p:spTree>
    <p:extLst>
      <p:ext uri="{BB962C8B-B14F-4D97-AF65-F5344CB8AC3E}">
        <p14:creationId xmlns:p14="http://schemas.microsoft.com/office/powerpoint/2010/main" val="1888660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3" descr="PEO ELM inside design.tif"/>
          <p:cNvPicPr>
            <a:picLocks noChangeAspect="1"/>
          </p:cNvPicPr>
          <p:nvPr/>
        </p:nvPicPr>
        <p:blipFill>
          <a:blip r:embed="rId2">
            <a:extLst>
              <a:ext uri="{28A0092B-C50C-407E-A947-70E740481C1C}">
                <a14:useLocalDpi xmlns:a14="http://schemas.microsoft.com/office/drawing/2010/main" val="0"/>
              </a:ext>
            </a:extLst>
          </a:blip>
          <a:srcRect t="97037"/>
          <a:stretch>
            <a:fillRect/>
          </a:stretch>
        </p:blipFill>
        <p:spPr bwMode="auto">
          <a:xfrm>
            <a:off x="0" y="6654800"/>
            <a:ext cx="9140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0"/>
          <p:cNvSpPr txBox="1">
            <a:spLocks noChangeArrowheads="1"/>
          </p:cNvSpPr>
          <p:nvPr/>
        </p:nvSpPr>
        <p:spPr bwMode="auto">
          <a:xfrm>
            <a:off x="6070600" y="6381750"/>
            <a:ext cx="3073400" cy="290513"/>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300" b="1" i="1" smtClean="0">
                <a:solidFill>
                  <a:srgbClr val="003399"/>
                </a:solidFill>
              </a:rPr>
              <a:t>Excellence in Executive Leadership</a:t>
            </a:r>
          </a:p>
        </p:txBody>
      </p:sp>
      <p:sp>
        <p:nvSpPr>
          <p:cNvPr id="4" name="Oval 12"/>
          <p:cNvSpPr>
            <a:spLocks noChangeArrowheads="1"/>
          </p:cNvSpPr>
          <p:nvPr/>
        </p:nvSpPr>
        <p:spPr bwMode="auto">
          <a:xfrm>
            <a:off x="198438" y="244475"/>
            <a:ext cx="1235075" cy="118903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endParaRPr lang="en-US" altLang="en-US"/>
          </a:p>
        </p:txBody>
      </p:sp>
      <p:sp>
        <p:nvSpPr>
          <p:cNvPr id="5" name="Text Box 15"/>
          <p:cNvSpPr txBox="1">
            <a:spLocks noChangeArrowheads="1"/>
          </p:cNvSpPr>
          <p:nvPr/>
        </p:nvSpPr>
        <p:spPr bwMode="auto">
          <a:xfrm>
            <a:off x="2744788" y="6632575"/>
            <a:ext cx="3638550" cy="244475"/>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000" smtClean="0">
                <a:solidFill>
                  <a:srgbClr val="FFFFFF"/>
                </a:solidFill>
              </a:rPr>
              <a:t>UNCLASSIFIED – For Official Use Only (FOUO)</a:t>
            </a:r>
          </a:p>
        </p:txBody>
      </p:sp>
      <p:pic>
        <p:nvPicPr>
          <p:cNvPr id="6" name="Picture 13" descr="PEO ELM inside design.tif"/>
          <p:cNvPicPr>
            <a:picLocks noChangeAspect="1"/>
          </p:cNvPicPr>
          <p:nvPr/>
        </p:nvPicPr>
        <p:blipFill>
          <a:blip r:embed="rId2">
            <a:extLst>
              <a:ext uri="{28A0092B-C50C-407E-A947-70E740481C1C}">
                <a14:useLocalDpi xmlns:a14="http://schemas.microsoft.com/office/drawing/2010/main" val="0"/>
              </a:ext>
            </a:extLst>
          </a:blip>
          <a:srcRect t="97037"/>
          <a:stretch>
            <a:fillRect/>
          </a:stretch>
        </p:blipFill>
        <p:spPr bwMode="auto">
          <a:xfrm>
            <a:off x="0" y="1149350"/>
            <a:ext cx="9140825"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17"/>
          <p:cNvSpPr>
            <a:spLocks noChangeShapeType="1"/>
          </p:cNvSpPr>
          <p:nvPr/>
        </p:nvSpPr>
        <p:spPr bwMode="auto">
          <a:xfrm>
            <a:off x="0" y="1073150"/>
            <a:ext cx="9144000" cy="0"/>
          </a:xfrm>
          <a:prstGeom prst="line">
            <a:avLst/>
          </a:prstGeom>
          <a:noFill/>
          <a:ln w="22225">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Text Box 20"/>
          <p:cNvSpPr txBox="1">
            <a:spLocks noChangeArrowheads="1"/>
          </p:cNvSpPr>
          <p:nvPr/>
        </p:nvSpPr>
        <p:spPr bwMode="auto">
          <a:xfrm>
            <a:off x="22225" y="6391275"/>
            <a:ext cx="969963" cy="304800"/>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fld id="{BA350913-9E83-4793-A50D-AF9A0BB8B38B}" type="slidenum">
              <a:rPr lang="en-US" sz="1400" smtClean="0"/>
              <a:pPr eaLnBrk="1" hangingPunct="1">
                <a:spcBef>
                  <a:spcPct val="50000"/>
                </a:spcBef>
                <a:buFont typeface="Wingdings" pitchFamily="2" charset="2"/>
                <a:buNone/>
                <a:defRPr/>
              </a:pPr>
              <a:t>‹#›</a:t>
            </a:fld>
            <a:endParaRPr lang="en-US" sz="1400" smtClean="0"/>
          </a:p>
        </p:txBody>
      </p:sp>
      <p:pic>
        <p:nvPicPr>
          <p:cNvPr id="9" name="Picture 21" descr="DOD 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3550" y="73025"/>
            <a:ext cx="9318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2" descr="PEO ELM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 y="6191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6053633"/>
      </p:ext>
    </p:extLst>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1"/>
          <p:cNvSpPr>
            <a:spLocks noChangeArrowheads="1"/>
          </p:cNvSpPr>
          <p:nvPr/>
        </p:nvSpPr>
        <p:spPr bwMode="auto">
          <a:xfrm>
            <a:off x="8310563" y="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0"/>
              </a:spcBef>
              <a:buFontTx/>
              <a:buNone/>
            </a:pPr>
            <a:endParaRPr lang="en-US" altLang="en-US" sz="1200" b="1">
              <a:solidFill>
                <a:srgbClr val="FF3300"/>
              </a:solidFill>
            </a:endParaRPr>
          </a:p>
        </p:txBody>
      </p:sp>
      <p:sp>
        <p:nvSpPr>
          <p:cNvPr id="5" name="Text Box 28"/>
          <p:cNvSpPr txBox="1">
            <a:spLocks noChangeArrowheads="1"/>
          </p:cNvSpPr>
          <p:nvPr/>
        </p:nvSpPr>
        <p:spPr bwMode="auto">
          <a:xfrm>
            <a:off x="3168650" y="6604000"/>
            <a:ext cx="2698750" cy="261938"/>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Tx/>
              <a:buNone/>
              <a:defRPr/>
            </a:pPr>
            <a:r>
              <a:rPr lang="en-US" sz="1100" smtClean="0">
                <a:solidFill>
                  <a:srgbClr val="FFFFFF"/>
                </a:solidFill>
              </a:rPr>
              <a:t>UNCLASSIFIED</a:t>
            </a:r>
          </a:p>
        </p:txBody>
      </p:sp>
      <p:sp>
        <p:nvSpPr>
          <p:cNvPr id="6" name="Text Box 29"/>
          <p:cNvSpPr txBox="1">
            <a:spLocks noChangeArrowheads="1"/>
          </p:cNvSpPr>
          <p:nvPr/>
        </p:nvSpPr>
        <p:spPr bwMode="auto">
          <a:xfrm>
            <a:off x="5849938" y="6338888"/>
            <a:ext cx="2974975" cy="519112"/>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Tx/>
              <a:buNone/>
              <a:defRPr/>
            </a:pPr>
            <a:endParaRPr lang="en-US" sz="2800" smtClean="0">
              <a:solidFill>
                <a:srgbClr val="000000"/>
              </a:solidFill>
            </a:endParaRPr>
          </a:p>
        </p:txBody>
      </p:sp>
      <p:graphicFrame>
        <p:nvGraphicFramePr>
          <p:cNvPr id="7"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53257"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19"/>
          <p:cNvSpPr txBox="1">
            <a:spLocks noChangeArrowheads="1"/>
          </p:cNvSpPr>
          <p:nvPr/>
        </p:nvSpPr>
        <p:spPr bwMode="auto">
          <a:xfrm>
            <a:off x="6070600" y="6381750"/>
            <a:ext cx="3073400" cy="290513"/>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300" b="1" i="1" smtClean="0">
                <a:solidFill>
                  <a:srgbClr val="003399"/>
                </a:solidFill>
              </a:rPr>
              <a:t>Excellence in Executive Leadership</a:t>
            </a:r>
          </a:p>
        </p:txBody>
      </p:sp>
      <p:pic>
        <p:nvPicPr>
          <p:cNvPr id="10"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1149350"/>
            <a:ext cx="9140825"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23"/>
          <p:cNvSpPr>
            <a:spLocks noChangeShapeType="1"/>
          </p:cNvSpPr>
          <p:nvPr/>
        </p:nvSpPr>
        <p:spPr bwMode="auto">
          <a:xfrm>
            <a:off x="0" y="1073150"/>
            <a:ext cx="9144000" cy="0"/>
          </a:xfrm>
          <a:prstGeom prst="line">
            <a:avLst/>
          </a:prstGeom>
          <a:noFill/>
          <a:ln w="22225">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Text Box 24"/>
          <p:cNvSpPr txBox="1">
            <a:spLocks noChangeArrowheads="1"/>
          </p:cNvSpPr>
          <p:nvPr/>
        </p:nvSpPr>
        <p:spPr bwMode="auto">
          <a:xfrm>
            <a:off x="2744788" y="6632575"/>
            <a:ext cx="3638550" cy="244475"/>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000" smtClean="0">
                <a:solidFill>
                  <a:srgbClr val="FFFFFF"/>
                </a:solidFill>
              </a:rPr>
              <a:t>UNCLASSIFIED – For Official Use Only (FOUO)</a:t>
            </a:r>
          </a:p>
        </p:txBody>
      </p:sp>
      <p:pic>
        <p:nvPicPr>
          <p:cNvPr id="14" name="Picture 27" descr="DOD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3550" y="73025"/>
            <a:ext cx="9318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8" descr="PEO ELM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6191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79473483"/>
      </p:ext>
    </p:extLst>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11"/>
          <p:cNvSpPr>
            <a:spLocks noChangeArrowheads="1"/>
          </p:cNvSpPr>
          <p:nvPr/>
        </p:nvSpPr>
        <p:spPr bwMode="auto">
          <a:xfrm>
            <a:off x="8310563" y="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0"/>
              </a:spcBef>
              <a:buFontTx/>
              <a:buNone/>
            </a:pPr>
            <a:endParaRPr lang="en-US" altLang="en-US" sz="1200" b="1">
              <a:solidFill>
                <a:srgbClr val="FF3300"/>
              </a:solidFill>
            </a:endParaRPr>
          </a:p>
        </p:txBody>
      </p:sp>
      <p:sp>
        <p:nvSpPr>
          <p:cNvPr id="6" name="Text Box 28"/>
          <p:cNvSpPr txBox="1">
            <a:spLocks noChangeArrowheads="1"/>
          </p:cNvSpPr>
          <p:nvPr/>
        </p:nvSpPr>
        <p:spPr bwMode="auto">
          <a:xfrm>
            <a:off x="3168650" y="6604000"/>
            <a:ext cx="2698750" cy="261938"/>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Tx/>
              <a:buNone/>
              <a:defRPr/>
            </a:pPr>
            <a:r>
              <a:rPr lang="en-US" sz="1100" smtClean="0">
                <a:solidFill>
                  <a:srgbClr val="FFFFFF"/>
                </a:solidFill>
              </a:rPr>
              <a:t>UNCLASSIFIED</a:t>
            </a:r>
          </a:p>
        </p:txBody>
      </p:sp>
      <p:sp>
        <p:nvSpPr>
          <p:cNvPr id="7" name="Text Box 29"/>
          <p:cNvSpPr txBox="1">
            <a:spLocks noChangeArrowheads="1"/>
          </p:cNvSpPr>
          <p:nvPr/>
        </p:nvSpPr>
        <p:spPr bwMode="auto">
          <a:xfrm>
            <a:off x="5849938" y="6338888"/>
            <a:ext cx="2974975" cy="519112"/>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Tx/>
              <a:buNone/>
              <a:defRPr/>
            </a:pPr>
            <a:endParaRPr lang="en-US" sz="2800" smtClean="0">
              <a:solidFill>
                <a:srgbClr val="000000"/>
              </a:solidFill>
            </a:endParaRPr>
          </a:p>
        </p:txBody>
      </p:sp>
      <p:graphicFrame>
        <p:nvGraphicFramePr>
          <p:cNvPr id="8"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54281"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6654800"/>
            <a:ext cx="9140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3"/>
          <p:cNvSpPr txBox="1">
            <a:spLocks noChangeArrowheads="1"/>
          </p:cNvSpPr>
          <p:nvPr/>
        </p:nvSpPr>
        <p:spPr bwMode="auto">
          <a:xfrm>
            <a:off x="6070600" y="6381750"/>
            <a:ext cx="3073400" cy="290513"/>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300" b="1" i="1" smtClean="0">
                <a:solidFill>
                  <a:srgbClr val="003399"/>
                </a:solidFill>
              </a:rPr>
              <a:t>Excellence in Executive Leadership</a:t>
            </a:r>
          </a:p>
        </p:txBody>
      </p:sp>
      <p:pic>
        <p:nvPicPr>
          <p:cNvPr id="11"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1149350"/>
            <a:ext cx="9140825"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37"/>
          <p:cNvSpPr>
            <a:spLocks noChangeShapeType="1"/>
          </p:cNvSpPr>
          <p:nvPr/>
        </p:nvSpPr>
        <p:spPr bwMode="auto">
          <a:xfrm>
            <a:off x="0" y="1073150"/>
            <a:ext cx="9144000" cy="0"/>
          </a:xfrm>
          <a:prstGeom prst="line">
            <a:avLst/>
          </a:prstGeom>
          <a:noFill/>
          <a:ln w="22225">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38"/>
          <p:cNvSpPr txBox="1">
            <a:spLocks noChangeArrowheads="1"/>
          </p:cNvSpPr>
          <p:nvPr/>
        </p:nvSpPr>
        <p:spPr bwMode="auto">
          <a:xfrm>
            <a:off x="2744788" y="6632575"/>
            <a:ext cx="3638550" cy="244475"/>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000" smtClean="0">
                <a:solidFill>
                  <a:srgbClr val="FFFFFF"/>
                </a:solidFill>
              </a:rPr>
              <a:t>UNCLASSIFIED – For Official Use Only (FOUO)</a:t>
            </a:r>
          </a:p>
        </p:txBody>
      </p:sp>
      <p:sp>
        <p:nvSpPr>
          <p:cNvPr id="14" name="Text Box 40"/>
          <p:cNvSpPr txBox="1">
            <a:spLocks noChangeArrowheads="1"/>
          </p:cNvSpPr>
          <p:nvPr/>
        </p:nvSpPr>
        <p:spPr bwMode="auto">
          <a:xfrm>
            <a:off x="22225" y="6391275"/>
            <a:ext cx="969963" cy="304800"/>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fld id="{51CD29FB-AA3F-4610-9EEE-DC66BBBC0C95}" type="slidenum">
              <a:rPr lang="en-US" sz="1400" smtClean="0"/>
              <a:pPr eaLnBrk="1" hangingPunct="1">
                <a:spcBef>
                  <a:spcPct val="50000"/>
                </a:spcBef>
                <a:buFont typeface="Wingdings" pitchFamily="2" charset="2"/>
                <a:buNone/>
                <a:defRPr/>
              </a:pPr>
              <a:t>‹#›</a:t>
            </a:fld>
            <a:endParaRPr lang="en-US" sz="1400" smtClean="0"/>
          </a:p>
        </p:txBody>
      </p:sp>
      <p:pic>
        <p:nvPicPr>
          <p:cNvPr id="15" name="Picture 41" descr="DOD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3550" y="73025"/>
            <a:ext cx="9318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2" descr="PEO ELM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6191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2913" y="1143000"/>
            <a:ext cx="4038600" cy="5319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3913" y="1143000"/>
            <a:ext cx="4038600" cy="5319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Rectangle 4"/>
          <p:cNvSpPr>
            <a:spLocks noGrp="1" noChangeArrowheads="1"/>
          </p:cNvSpPr>
          <p:nvPr>
            <p:ph type="sldNum" sz="quarter" idx="10"/>
          </p:nvPr>
        </p:nvSpPr>
        <p:spPr>
          <a:xfrm>
            <a:off x="7061200" y="6175375"/>
            <a:ext cx="2133600" cy="16351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a:p>
            <a:pPr>
              <a:defRPr/>
            </a:pPr>
            <a:endParaRPr lang="en-US"/>
          </a:p>
          <a:p>
            <a:pPr>
              <a:defRPr/>
            </a:pPr>
            <a:fld id="{12860B70-DD6E-465F-ABD9-DA8734D925F4}" type="slidenum">
              <a:rPr lang="en-US"/>
              <a:pPr>
                <a:defRPr/>
              </a:pPr>
              <a:t>‹#›</a:t>
            </a:fld>
            <a:endParaRPr lang="en-US"/>
          </a:p>
        </p:txBody>
      </p:sp>
    </p:spTree>
    <p:extLst>
      <p:ext uri="{BB962C8B-B14F-4D97-AF65-F5344CB8AC3E}">
        <p14:creationId xmlns:p14="http://schemas.microsoft.com/office/powerpoint/2010/main" val="562525"/>
      </p:ext>
    </p:extLst>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11"/>
          <p:cNvSpPr>
            <a:spLocks noChangeArrowheads="1"/>
          </p:cNvSpPr>
          <p:nvPr/>
        </p:nvSpPr>
        <p:spPr bwMode="auto">
          <a:xfrm>
            <a:off x="8310563" y="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0"/>
              </a:spcBef>
              <a:buFontTx/>
              <a:buNone/>
            </a:pPr>
            <a:endParaRPr lang="en-US" altLang="en-US" sz="1200" b="1">
              <a:solidFill>
                <a:srgbClr val="FF3300"/>
              </a:solidFill>
            </a:endParaRPr>
          </a:p>
        </p:txBody>
      </p:sp>
      <p:sp>
        <p:nvSpPr>
          <p:cNvPr id="8" name="Text Box 28"/>
          <p:cNvSpPr txBox="1">
            <a:spLocks noChangeArrowheads="1"/>
          </p:cNvSpPr>
          <p:nvPr/>
        </p:nvSpPr>
        <p:spPr bwMode="auto">
          <a:xfrm>
            <a:off x="3168650" y="6604000"/>
            <a:ext cx="2698750" cy="261938"/>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Tx/>
              <a:buNone/>
              <a:defRPr/>
            </a:pPr>
            <a:r>
              <a:rPr lang="en-US" sz="1100" smtClean="0">
                <a:solidFill>
                  <a:srgbClr val="FFFFFF"/>
                </a:solidFill>
              </a:rPr>
              <a:t>UNCLASSIFIED</a:t>
            </a:r>
          </a:p>
        </p:txBody>
      </p:sp>
      <p:sp>
        <p:nvSpPr>
          <p:cNvPr id="9" name="Text Box 29"/>
          <p:cNvSpPr txBox="1">
            <a:spLocks noChangeArrowheads="1"/>
          </p:cNvSpPr>
          <p:nvPr/>
        </p:nvSpPr>
        <p:spPr bwMode="auto">
          <a:xfrm>
            <a:off x="5849938" y="6338888"/>
            <a:ext cx="2974975" cy="519112"/>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Tx/>
              <a:buNone/>
              <a:defRPr/>
            </a:pPr>
            <a:endParaRPr lang="en-US" sz="2800" smtClean="0">
              <a:solidFill>
                <a:srgbClr val="000000"/>
              </a:solidFill>
            </a:endParaRPr>
          </a:p>
        </p:txBody>
      </p:sp>
      <p:graphicFrame>
        <p:nvGraphicFramePr>
          <p:cNvPr id="10"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55305"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1"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6654800"/>
            <a:ext cx="9140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9"/>
          <p:cNvSpPr txBox="1">
            <a:spLocks noChangeArrowheads="1"/>
          </p:cNvSpPr>
          <p:nvPr/>
        </p:nvSpPr>
        <p:spPr bwMode="auto">
          <a:xfrm>
            <a:off x="6070600" y="6381750"/>
            <a:ext cx="3073400" cy="290513"/>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300" b="1" i="1" smtClean="0">
                <a:solidFill>
                  <a:srgbClr val="003399"/>
                </a:solidFill>
              </a:rPr>
              <a:t>Excellence in Executive Leadership</a:t>
            </a:r>
          </a:p>
        </p:txBody>
      </p:sp>
      <p:pic>
        <p:nvPicPr>
          <p:cNvPr id="13"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1149350"/>
            <a:ext cx="9140825"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Line 23"/>
          <p:cNvSpPr>
            <a:spLocks noChangeShapeType="1"/>
          </p:cNvSpPr>
          <p:nvPr/>
        </p:nvSpPr>
        <p:spPr bwMode="auto">
          <a:xfrm>
            <a:off x="0" y="1073150"/>
            <a:ext cx="9144000" cy="0"/>
          </a:xfrm>
          <a:prstGeom prst="line">
            <a:avLst/>
          </a:prstGeom>
          <a:noFill/>
          <a:ln w="22225">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Text Box 24"/>
          <p:cNvSpPr txBox="1">
            <a:spLocks noChangeArrowheads="1"/>
          </p:cNvSpPr>
          <p:nvPr/>
        </p:nvSpPr>
        <p:spPr bwMode="auto">
          <a:xfrm>
            <a:off x="2744788" y="6632575"/>
            <a:ext cx="3638550" cy="244475"/>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000" smtClean="0">
                <a:solidFill>
                  <a:srgbClr val="FFFFFF"/>
                </a:solidFill>
              </a:rPr>
              <a:t>UNCLASSIFIED – For Official Use Only (FOUO)</a:t>
            </a:r>
          </a:p>
        </p:txBody>
      </p:sp>
      <p:sp>
        <p:nvSpPr>
          <p:cNvPr id="16" name="Text Box 26"/>
          <p:cNvSpPr txBox="1">
            <a:spLocks noChangeArrowheads="1"/>
          </p:cNvSpPr>
          <p:nvPr/>
        </p:nvSpPr>
        <p:spPr bwMode="auto">
          <a:xfrm>
            <a:off x="22225" y="6391275"/>
            <a:ext cx="969963" cy="304800"/>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fld id="{F1293973-31EE-4A1B-BBF9-F03B70FF0608}" type="slidenum">
              <a:rPr lang="en-US" sz="1400" smtClean="0"/>
              <a:pPr eaLnBrk="1" hangingPunct="1">
                <a:spcBef>
                  <a:spcPct val="50000"/>
                </a:spcBef>
                <a:buFont typeface="Wingdings" pitchFamily="2" charset="2"/>
                <a:buNone/>
                <a:defRPr/>
              </a:pPr>
              <a:t>‹#›</a:t>
            </a:fld>
            <a:endParaRPr lang="en-US" sz="1400" smtClean="0"/>
          </a:p>
        </p:txBody>
      </p:sp>
      <p:pic>
        <p:nvPicPr>
          <p:cNvPr id="17" name="Picture 27" descr="DOD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3550" y="73025"/>
            <a:ext cx="9318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8" descr="PEO ELM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6191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Rectangle 4"/>
          <p:cNvSpPr>
            <a:spLocks noGrp="1" noChangeArrowheads="1"/>
          </p:cNvSpPr>
          <p:nvPr>
            <p:ph type="sldNum" sz="quarter" idx="10"/>
          </p:nvPr>
        </p:nvSpPr>
        <p:spPr>
          <a:xfrm>
            <a:off x="7061200" y="6175375"/>
            <a:ext cx="2133600" cy="16351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a:p>
            <a:pPr>
              <a:defRPr/>
            </a:pPr>
            <a:endParaRPr lang="en-US"/>
          </a:p>
          <a:p>
            <a:pPr>
              <a:defRPr/>
            </a:pPr>
            <a:fld id="{A7C5E8EC-9154-4C83-B24D-555C18B909A4}" type="slidenum">
              <a:rPr lang="en-US"/>
              <a:pPr>
                <a:defRPr/>
              </a:pPr>
              <a:t>‹#›</a:t>
            </a:fld>
            <a:endParaRPr lang="en-US"/>
          </a:p>
        </p:txBody>
      </p:sp>
    </p:spTree>
    <p:extLst>
      <p:ext uri="{BB962C8B-B14F-4D97-AF65-F5344CB8AC3E}">
        <p14:creationId xmlns:p14="http://schemas.microsoft.com/office/powerpoint/2010/main" val="539807517"/>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1"/>
          <p:cNvSpPr>
            <a:spLocks noChangeArrowheads="1"/>
          </p:cNvSpPr>
          <p:nvPr/>
        </p:nvSpPr>
        <p:spPr bwMode="auto">
          <a:xfrm>
            <a:off x="8310563" y="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0"/>
              </a:spcBef>
              <a:buFontTx/>
              <a:buNone/>
            </a:pPr>
            <a:endParaRPr lang="en-US" altLang="en-US" sz="1200" b="1">
              <a:solidFill>
                <a:srgbClr val="FF3300"/>
              </a:solidFill>
            </a:endParaRPr>
          </a:p>
        </p:txBody>
      </p:sp>
      <p:sp>
        <p:nvSpPr>
          <p:cNvPr id="5" name="Text Box 28"/>
          <p:cNvSpPr txBox="1">
            <a:spLocks noChangeArrowheads="1"/>
          </p:cNvSpPr>
          <p:nvPr/>
        </p:nvSpPr>
        <p:spPr bwMode="auto">
          <a:xfrm>
            <a:off x="3168650" y="6604000"/>
            <a:ext cx="2698750" cy="261938"/>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Tx/>
              <a:buNone/>
              <a:defRPr/>
            </a:pPr>
            <a:r>
              <a:rPr lang="en-US" sz="1100" smtClean="0">
                <a:solidFill>
                  <a:schemeClr val="bg1"/>
                </a:solidFill>
              </a:rPr>
              <a:t>UNCLASSIFIED</a:t>
            </a:r>
          </a:p>
        </p:txBody>
      </p:sp>
      <p:sp>
        <p:nvSpPr>
          <p:cNvPr id="6" name="Text Box 29"/>
          <p:cNvSpPr txBox="1">
            <a:spLocks noChangeArrowheads="1"/>
          </p:cNvSpPr>
          <p:nvPr/>
        </p:nvSpPr>
        <p:spPr bwMode="auto">
          <a:xfrm>
            <a:off x="5849938" y="6338888"/>
            <a:ext cx="2974975" cy="519112"/>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Tx/>
              <a:buNone/>
              <a:defRPr/>
            </a:pPr>
            <a:endParaRPr lang="en-US" sz="2800" smtClean="0">
              <a:solidFill>
                <a:schemeClr val="tx1"/>
              </a:solidFill>
            </a:endParaRPr>
          </a:p>
        </p:txBody>
      </p:sp>
      <p:graphicFrame>
        <p:nvGraphicFramePr>
          <p:cNvPr id="7"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40995"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19"/>
          <p:cNvSpPr txBox="1">
            <a:spLocks noChangeArrowheads="1"/>
          </p:cNvSpPr>
          <p:nvPr/>
        </p:nvSpPr>
        <p:spPr bwMode="auto">
          <a:xfrm>
            <a:off x="6070600" y="6381750"/>
            <a:ext cx="3073400" cy="290513"/>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300" b="1" i="1" smtClean="0">
                <a:solidFill>
                  <a:srgbClr val="003399"/>
                </a:solidFill>
              </a:rPr>
              <a:t>Excellence in Executive Leadership</a:t>
            </a:r>
          </a:p>
        </p:txBody>
      </p:sp>
      <p:pic>
        <p:nvPicPr>
          <p:cNvPr id="10"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1149350"/>
            <a:ext cx="9140825"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23"/>
          <p:cNvSpPr>
            <a:spLocks noChangeShapeType="1"/>
          </p:cNvSpPr>
          <p:nvPr/>
        </p:nvSpPr>
        <p:spPr bwMode="auto">
          <a:xfrm>
            <a:off x="0" y="1073150"/>
            <a:ext cx="9144000" cy="0"/>
          </a:xfrm>
          <a:prstGeom prst="line">
            <a:avLst/>
          </a:prstGeom>
          <a:noFill/>
          <a:ln w="22225">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Text Box 24"/>
          <p:cNvSpPr txBox="1">
            <a:spLocks noChangeArrowheads="1"/>
          </p:cNvSpPr>
          <p:nvPr/>
        </p:nvSpPr>
        <p:spPr bwMode="auto">
          <a:xfrm>
            <a:off x="2744788" y="6632575"/>
            <a:ext cx="3638550" cy="244475"/>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000" smtClean="0">
                <a:solidFill>
                  <a:schemeClr val="bg1"/>
                </a:solidFill>
              </a:rPr>
              <a:t>UNCLASSIFIED – For Official Use Only (FOUO)</a:t>
            </a:r>
          </a:p>
        </p:txBody>
      </p:sp>
      <p:pic>
        <p:nvPicPr>
          <p:cNvPr id="14" name="Picture 27" descr="DOD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3550" y="73025"/>
            <a:ext cx="9318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8" descr="PEO ELM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6191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00162486"/>
      </p:ext>
    </p:extLst>
  </p:cSld>
  <p:clrMapOvr>
    <a:masterClrMapping/>
  </p:clrMapOvr>
  <p:transition spd="med">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1"/>
          <p:cNvSpPr>
            <a:spLocks noChangeArrowheads="1"/>
          </p:cNvSpPr>
          <p:nvPr/>
        </p:nvSpPr>
        <p:spPr bwMode="auto">
          <a:xfrm>
            <a:off x="8310563" y="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0"/>
              </a:spcBef>
              <a:buFontTx/>
              <a:buNone/>
            </a:pPr>
            <a:endParaRPr lang="en-US" altLang="en-US" sz="1200" b="1">
              <a:solidFill>
                <a:srgbClr val="FF3300"/>
              </a:solidFill>
            </a:endParaRPr>
          </a:p>
        </p:txBody>
      </p:sp>
      <p:sp>
        <p:nvSpPr>
          <p:cNvPr id="3" name="Text Box 28"/>
          <p:cNvSpPr txBox="1">
            <a:spLocks noChangeArrowheads="1"/>
          </p:cNvSpPr>
          <p:nvPr/>
        </p:nvSpPr>
        <p:spPr bwMode="auto">
          <a:xfrm>
            <a:off x="3168650" y="6604000"/>
            <a:ext cx="2698750" cy="261938"/>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Tx/>
              <a:buNone/>
              <a:defRPr/>
            </a:pPr>
            <a:r>
              <a:rPr lang="en-US" sz="1100" smtClean="0">
                <a:solidFill>
                  <a:srgbClr val="FFFFFF"/>
                </a:solidFill>
              </a:rPr>
              <a:t>UNCLASSIFIED</a:t>
            </a:r>
          </a:p>
        </p:txBody>
      </p:sp>
      <p:sp>
        <p:nvSpPr>
          <p:cNvPr id="4" name="Text Box 29"/>
          <p:cNvSpPr txBox="1">
            <a:spLocks noChangeArrowheads="1"/>
          </p:cNvSpPr>
          <p:nvPr/>
        </p:nvSpPr>
        <p:spPr bwMode="auto">
          <a:xfrm>
            <a:off x="5849938" y="6338888"/>
            <a:ext cx="2974975" cy="519112"/>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Tx/>
              <a:buNone/>
              <a:defRPr/>
            </a:pPr>
            <a:endParaRPr lang="en-US" sz="2800" smtClean="0">
              <a:solidFill>
                <a:srgbClr val="000000"/>
              </a:solidFill>
            </a:endParaRPr>
          </a:p>
        </p:txBody>
      </p:sp>
      <p:graphicFrame>
        <p:nvGraphicFramePr>
          <p:cNvPr id="5"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56329"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6654800"/>
            <a:ext cx="9140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9"/>
          <p:cNvSpPr txBox="1">
            <a:spLocks noChangeArrowheads="1"/>
          </p:cNvSpPr>
          <p:nvPr/>
        </p:nvSpPr>
        <p:spPr bwMode="auto">
          <a:xfrm>
            <a:off x="6070600" y="6381750"/>
            <a:ext cx="3073400" cy="290513"/>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300" b="1" i="1" smtClean="0">
                <a:solidFill>
                  <a:srgbClr val="003399"/>
                </a:solidFill>
              </a:rPr>
              <a:t>Excellence in Executive Leadership</a:t>
            </a:r>
          </a:p>
        </p:txBody>
      </p:sp>
      <p:pic>
        <p:nvPicPr>
          <p:cNvPr id="8"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1149350"/>
            <a:ext cx="9140825"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3"/>
          <p:cNvSpPr>
            <a:spLocks noChangeShapeType="1"/>
          </p:cNvSpPr>
          <p:nvPr/>
        </p:nvSpPr>
        <p:spPr bwMode="auto">
          <a:xfrm>
            <a:off x="0" y="1073150"/>
            <a:ext cx="9144000" cy="0"/>
          </a:xfrm>
          <a:prstGeom prst="line">
            <a:avLst/>
          </a:prstGeom>
          <a:noFill/>
          <a:ln w="22225">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Text Box 25"/>
          <p:cNvSpPr txBox="1">
            <a:spLocks noChangeArrowheads="1"/>
          </p:cNvSpPr>
          <p:nvPr/>
        </p:nvSpPr>
        <p:spPr bwMode="auto">
          <a:xfrm>
            <a:off x="2744788" y="6632575"/>
            <a:ext cx="3638550" cy="244475"/>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 typeface="Wingdings" pitchFamily="2" charset="2"/>
              <a:buNone/>
              <a:defRPr/>
            </a:pPr>
            <a:r>
              <a:rPr lang="en-US" sz="1000" smtClean="0">
                <a:solidFill>
                  <a:srgbClr val="FFFFFF"/>
                </a:solidFill>
              </a:rPr>
              <a:t>UNCLASSIFIED – For Official Use Only (FOUO)</a:t>
            </a:r>
          </a:p>
        </p:txBody>
      </p:sp>
      <p:sp>
        <p:nvSpPr>
          <p:cNvPr id="11" name="Text Box 27"/>
          <p:cNvSpPr txBox="1">
            <a:spLocks noChangeArrowheads="1"/>
          </p:cNvSpPr>
          <p:nvPr/>
        </p:nvSpPr>
        <p:spPr bwMode="auto">
          <a:xfrm>
            <a:off x="22225" y="6391275"/>
            <a:ext cx="969963" cy="304800"/>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fld id="{F169A796-DFEE-4802-A1F2-97020616272E}" type="slidenum">
              <a:rPr lang="en-US" sz="1400" smtClean="0"/>
              <a:pPr eaLnBrk="1" hangingPunct="1">
                <a:spcBef>
                  <a:spcPct val="50000"/>
                </a:spcBef>
                <a:buFont typeface="Wingdings" pitchFamily="2" charset="2"/>
                <a:buNone/>
                <a:defRPr/>
              </a:pPr>
              <a:t>‹#›</a:t>
            </a:fld>
            <a:endParaRPr lang="en-US" sz="1400" smtClean="0"/>
          </a:p>
        </p:txBody>
      </p:sp>
      <p:pic>
        <p:nvPicPr>
          <p:cNvPr id="12" name="Picture 28" descr="DOD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3550" y="73025"/>
            <a:ext cx="9318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9" descr="PEO ELM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6191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
          <p:cNvSpPr>
            <a:spLocks noGrp="1" noChangeArrowheads="1"/>
          </p:cNvSpPr>
          <p:nvPr>
            <p:ph type="sldNum" sz="quarter" idx="10"/>
          </p:nvPr>
        </p:nvSpPr>
        <p:spPr>
          <a:xfrm>
            <a:off x="7061200" y="6175375"/>
            <a:ext cx="2133600" cy="16351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a:p>
            <a:pPr>
              <a:defRPr/>
            </a:pPr>
            <a:endParaRPr lang="en-US"/>
          </a:p>
          <a:p>
            <a:pPr>
              <a:defRPr/>
            </a:pPr>
            <a:fld id="{8C343E7F-671D-4051-8F1D-EB4F6DF3071D}" type="slidenum">
              <a:rPr lang="en-US"/>
              <a:pPr>
                <a:defRPr/>
              </a:pPr>
              <a:t>‹#›</a:t>
            </a:fld>
            <a:endParaRPr lang="en-US"/>
          </a:p>
        </p:txBody>
      </p:sp>
    </p:spTree>
    <p:extLst>
      <p:ext uri="{BB962C8B-B14F-4D97-AF65-F5344CB8AC3E}">
        <p14:creationId xmlns:p14="http://schemas.microsoft.com/office/powerpoint/2010/main" val="4224378678"/>
      </p:ext>
    </p:extLst>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11"/>
          <p:cNvSpPr>
            <a:spLocks noChangeArrowheads="1"/>
          </p:cNvSpPr>
          <p:nvPr/>
        </p:nvSpPr>
        <p:spPr bwMode="auto">
          <a:xfrm>
            <a:off x="8310563" y="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0"/>
              </a:spcBef>
              <a:buFontTx/>
              <a:buNone/>
            </a:pPr>
            <a:endParaRPr lang="en-US" altLang="en-US" sz="1200" b="1">
              <a:solidFill>
                <a:srgbClr val="FF3300"/>
              </a:solidFill>
            </a:endParaRPr>
          </a:p>
        </p:txBody>
      </p:sp>
      <p:sp>
        <p:nvSpPr>
          <p:cNvPr id="6" name="Text Box 28"/>
          <p:cNvSpPr txBox="1">
            <a:spLocks noChangeArrowheads="1"/>
          </p:cNvSpPr>
          <p:nvPr/>
        </p:nvSpPr>
        <p:spPr bwMode="auto">
          <a:xfrm>
            <a:off x="3168650" y="6604000"/>
            <a:ext cx="2698750" cy="261938"/>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Tx/>
              <a:buNone/>
              <a:defRPr/>
            </a:pPr>
            <a:r>
              <a:rPr lang="en-US" sz="1100" smtClean="0">
                <a:solidFill>
                  <a:srgbClr val="FFFFFF"/>
                </a:solidFill>
              </a:rPr>
              <a:t>UNCLASSIFIED</a:t>
            </a:r>
          </a:p>
        </p:txBody>
      </p:sp>
      <p:sp>
        <p:nvSpPr>
          <p:cNvPr id="7" name="Text Box 29"/>
          <p:cNvSpPr txBox="1">
            <a:spLocks noChangeArrowheads="1"/>
          </p:cNvSpPr>
          <p:nvPr/>
        </p:nvSpPr>
        <p:spPr bwMode="auto">
          <a:xfrm>
            <a:off x="5849938" y="6338888"/>
            <a:ext cx="2974975" cy="519112"/>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Tx/>
              <a:buNone/>
              <a:defRPr/>
            </a:pPr>
            <a:endParaRPr lang="en-US" sz="2800" smtClean="0">
              <a:solidFill>
                <a:srgbClr val="000000"/>
              </a:solidFill>
            </a:endParaRPr>
          </a:p>
        </p:txBody>
      </p:sp>
      <p:graphicFrame>
        <p:nvGraphicFramePr>
          <p:cNvPr id="8"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57353"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6654800"/>
            <a:ext cx="9140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9"/>
          <p:cNvSpPr txBox="1">
            <a:spLocks noChangeArrowheads="1"/>
          </p:cNvSpPr>
          <p:nvPr/>
        </p:nvSpPr>
        <p:spPr bwMode="auto">
          <a:xfrm>
            <a:off x="6070600" y="6381750"/>
            <a:ext cx="3073400" cy="290513"/>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300" b="1" i="1" smtClean="0">
                <a:solidFill>
                  <a:srgbClr val="003399"/>
                </a:solidFill>
              </a:rPr>
              <a:t>Excellence in Executive Leadership</a:t>
            </a:r>
          </a:p>
        </p:txBody>
      </p:sp>
      <p:pic>
        <p:nvPicPr>
          <p:cNvPr id="11"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1149350"/>
            <a:ext cx="9140825"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23"/>
          <p:cNvSpPr>
            <a:spLocks noChangeShapeType="1"/>
          </p:cNvSpPr>
          <p:nvPr/>
        </p:nvSpPr>
        <p:spPr bwMode="auto">
          <a:xfrm>
            <a:off x="0" y="1073150"/>
            <a:ext cx="9144000" cy="0"/>
          </a:xfrm>
          <a:prstGeom prst="line">
            <a:avLst/>
          </a:prstGeom>
          <a:noFill/>
          <a:ln w="22225">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25"/>
          <p:cNvSpPr txBox="1">
            <a:spLocks noChangeArrowheads="1"/>
          </p:cNvSpPr>
          <p:nvPr/>
        </p:nvSpPr>
        <p:spPr bwMode="auto">
          <a:xfrm>
            <a:off x="2744788" y="6632575"/>
            <a:ext cx="3638550" cy="244475"/>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 typeface="Wingdings" pitchFamily="2" charset="2"/>
              <a:buNone/>
              <a:defRPr/>
            </a:pPr>
            <a:r>
              <a:rPr lang="en-US" sz="1000" smtClean="0">
                <a:solidFill>
                  <a:srgbClr val="FFFFFF"/>
                </a:solidFill>
              </a:rPr>
              <a:t>UNCLASSIFIED – For Official Use Only (FOUO)</a:t>
            </a:r>
          </a:p>
        </p:txBody>
      </p:sp>
      <p:sp>
        <p:nvSpPr>
          <p:cNvPr id="14" name="Text Box 27"/>
          <p:cNvSpPr txBox="1">
            <a:spLocks noChangeArrowheads="1"/>
          </p:cNvSpPr>
          <p:nvPr/>
        </p:nvSpPr>
        <p:spPr bwMode="auto">
          <a:xfrm>
            <a:off x="22225" y="6391275"/>
            <a:ext cx="969963" cy="304800"/>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fld id="{2C1F759E-DCD2-4DA9-B9DA-85EE6406FB6E}" type="slidenum">
              <a:rPr lang="en-US" sz="1400" smtClean="0"/>
              <a:pPr eaLnBrk="1" hangingPunct="1">
                <a:spcBef>
                  <a:spcPct val="50000"/>
                </a:spcBef>
                <a:buFont typeface="Wingdings" pitchFamily="2" charset="2"/>
                <a:buNone/>
                <a:defRPr/>
              </a:pPr>
              <a:t>‹#›</a:t>
            </a:fld>
            <a:endParaRPr lang="en-US" sz="1400" smtClean="0"/>
          </a:p>
        </p:txBody>
      </p:sp>
      <p:pic>
        <p:nvPicPr>
          <p:cNvPr id="15" name="Picture 28" descr="DOD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3550" y="73025"/>
            <a:ext cx="9318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9" descr="PEO ELM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6191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Rectangle 4"/>
          <p:cNvSpPr>
            <a:spLocks noGrp="1" noChangeArrowheads="1"/>
          </p:cNvSpPr>
          <p:nvPr>
            <p:ph type="sldNum" sz="quarter" idx="10"/>
          </p:nvPr>
        </p:nvSpPr>
        <p:spPr>
          <a:xfrm>
            <a:off x="7061200" y="6175375"/>
            <a:ext cx="2133600" cy="16351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a:p>
            <a:pPr>
              <a:defRPr/>
            </a:pPr>
            <a:endParaRPr lang="en-US"/>
          </a:p>
          <a:p>
            <a:pPr>
              <a:defRPr/>
            </a:pPr>
            <a:fld id="{1975416F-DB8C-4C52-9E2D-B369FDBFD9FD}" type="slidenum">
              <a:rPr lang="en-US"/>
              <a:pPr>
                <a:defRPr/>
              </a:pPr>
              <a:t>‹#›</a:t>
            </a:fld>
            <a:endParaRPr lang="en-US"/>
          </a:p>
        </p:txBody>
      </p:sp>
    </p:spTree>
    <p:extLst>
      <p:ext uri="{BB962C8B-B14F-4D97-AF65-F5344CB8AC3E}">
        <p14:creationId xmlns:p14="http://schemas.microsoft.com/office/powerpoint/2010/main" val="2406794960"/>
      </p:ext>
    </p:extLst>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11"/>
          <p:cNvSpPr>
            <a:spLocks noChangeArrowheads="1"/>
          </p:cNvSpPr>
          <p:nvPr/>
        </p:nvSpPr>
        <p:spPr bwMode="auto">
          <a:xfrm>
            <a:off x="8310563" y="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0"/>
              </a:spcBef>
              <a:buFontTx/>
              <a:buNone/>
            </a:pPr>
            <a:endParaRPr lang="en-US" altLang="en-US" sz="1200" b="1">
              <a:solidFill>
                <a:srgbClr val="FF3300"/>
              </a:solidFill>
            </a:endParaRPr>
          </a:p>
        </p:txBody>
      </p:sp>
      <p:sp>
        <p:nvSpPr>
          <p:cNvPr id="6" name="Text Box 28"/>
          <p:cNvSpPr txBox="1">
            <a:spLocks noChangeArrowheads="1"/>
          </p:cNvSpPr>
          <p:nvPr/>
        </p:nvSpPr>
        <p:spPr bwMode="auto">
          <a:xfrm>
            <a:off x="3168650" y="6604000"/>
            <a:ext cx="2698750" cy="261938"/>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Tx/>
              <a:buNone/>
              <a:defRPr/>
            </a:pPr>
            <a:r>
              <a:rPr lang="en-US" sz="1100" smtClean="0">
                <a:solidFill>
                  <a:srgbClr val="FFFFFF"/>
                </a:solidFill>
              </a:rPr>
              <a:t>UNCLASSIFIED</a:t>
            </a:r>
          </a:p>
        </p:txBody>
      </p:sp>
      <p:sp>
        <p:nvSpPr>
          <p:cNvPr id="7" name="Text Box 29"/>
          <p:cNvSpPr txBox="1">
            <a:spLocks noChangeArrowheads="1"/>
          </p:cNvSpPr>
          <p:nvPr/>
        </p:nvSpPr>
        <p:spPr bwMode="auto">
          <a:xfrm>
            <a:off x="5849938" y="6338888"/>
            <a:ext cx="2974975" cy="519112"/>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Tx/>
              <a:buNone/>
              <a:defRPr/>
            </a:pPr>
            <a:endParaRPr lang="en-US" sz="2800" smtClean="0">
              <a:solidFill>
                <a:srgbClr val="000000"/>
              </a:solidFill>
            </a:endParaRPr>
          </a:p>
        </p:txBody>
      </p:sp>
      <p:graphicFrame>
        <p:nvGraphicFramePr>
          <p:cNvPr id="8"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58377"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6654800"/>
            <a:ext cx="9140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9"/>
          <p:cNvSpPr txBox="1">
            <a:spLocks noChangeArrowheads="1"/>
          </p:cNvSpPr>
          <p:nvPr/>
        </p:nvSpPr>
        <p:spPr bwMode="auto">
          <a:xfrm>
            <a:off x="6070600" y="6381750"/>
            <a:ext cx="3073400" cy="290513"/>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300" b="1" i="1" smtClean="0">
                <a:solidFill>
                  <a:srgbClr val="003399"/>
                </a:solidFill>
              </a:rPr>
              <a:t>Excellence in Executive Leadership</a:t>
            </a:r>
          </a:p>
        </p:txBody>
      </p:sp>
      <p:pic>
        <p:nvPicPr>
          <p:cNvPr id="11"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1149350"/>
            <a:ext cx="9140825"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23"/>
          <p:cNvSpPr>
            <a:spLocks noChangeShapeType="1"/>
          </p:cNvSpPr>
          <p:nvPr/>
        </p:nvSpPr>
        <p:spPr bwMode="auto">
          <a:xfrm>
            <a:off x="0" y="1073150"/>
            <a:ext cx="9144000" cy="0"/>
          </a:xfrm>
          <a:prstGeom prst="line">
            <a:avLst/>
          </a:prstGeom>
          <a:noFill/>
          <a:ln w="22225">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25"/>
          <p:cNvSpPr txBox="1">
            <a:spLocks noChangeArrowheads="1"/>
          </p:cNvSpPr>
          <p:nvPr/>
        </p:nvSpPr>
        <p:spPr bwMode="auto">
          <a:xfrm>
            <a:off x="2744788" y="6632575"/>
            <a:ext cx="3638550" cy="244475"/>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 typeface="Wingdings" pitchFamily="2" charset="2"/>
              <a:buNone/>
              <a:defRPr/>
            </a:pPr>
            <a:r>
              <a:rPr lang="en-US" sz="1000" smtClean="0">
                <a:solidFill>
                  <a:srgbClr val="FFFFFF"/>
                </a:solidFill>
              </a:rPr>
              <a:t>UNCLASSIFIED – For Official Use Only (FOUO)</a:t>
            </a:r>
          </a:p>
        </p:txBody>
      </p:sp>
      <p:sp>
        <p:nvSpPr>
          <p:cNvPr id="14" name="Text Box 27"/>
          <p:cNvSpPr txBox="1">
            <a:spLocks noChangeArrowheads="1"/>
          </p:cNvSpPr>
          <p:nvPr/>
        </p:nvSpPr>
        <p:spPr bwMode="auto">
          <a:xfrm>
            <a:off x="22225" y="6391275"/>
            <a:ext cx="969963" cy="304800"/>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fld id="{CCB015D1-FD91-43D7-B620-CB19364C9D82}" type="slidenum">
              <a:rPr lang="en-US" sz="1400" smtClean="0"/>
              <a:pPr eaLnBrk="1" hangingPunct="1">
                <a:spcBef>
                  <a:spcPct val="50000"/>
                </a:spcBef>
                <a:buFont typeface="Wingdings" pitchFamily="2" charset="2"/>
                <a:buNone/>
                <a:defRPr/>
              </a:pPr>
              <a:t>‹#›</a:t>
            </a:fld>
            <a:endParaRPr lang="en-US" sz="1400" smtClean="0"/>
          </a:p>
        </p:txBody>
      </p:sp>
      <p:pic>
        <p:nvPicPr>
          <p:cNvPr id="15" name="Picture 28" descr="DOD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3550" y="73025"/>
            <a:ext cx="9318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9" descr="PEO ELM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6191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Rectangle 4"/>
          <p:cNvSpPr>
            <a:spLocks noGrp="1" noChangeArrowheads="1"/>
          </p:cNvSpPr>
          <p:nvPr>
            <p:ph type="sldNum" sz="quarter" idx="10"/>
          </p:nvPr>
        </p:nvSpPr>
        <p:spPr>
          <a:xfrm>
            <a:off x="7061200" y="6175375"/>
            <a:ext cx="2133600" cy="16351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a:p>
            <a:pPr>
              <a:defRPr/>
            </a:pPr>
            <a:endParaRPr lang="en-US"/>
          </a:p>
          <a:p>
            <a:pPr>
              <a:defRPr/>
            </a:pPr>
            <a:fld id="{4FBE1BE9-030B-4E01-9DEE-63136353AE6E}" type="slidenum">
              <a:rPr lang="en-US"/>
              <a:pPr>
                <a:defRPr/>
              </a:pPr>
              <a:t>‹#›</a:t>
            </a:fld>
            <a:endParaRPr lang="en-US"/>
          </a:p>
        </p:txBody>
      </p:sp>
    </p:spTree>
    <p:extLst>
      <p:ext uri="{BB962C8B-B14F-4D97-AF65-F5344CB8AC3E}">
        <p14:creationId xmlns:p14="http://schemas.microsoft.com/office/powerpoint/2010/main" val="1943923331"/>
      </p:ext>
    </p:extLst>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ectangle 11"/>
          <p:cNvSpPr>
            <a:spLocks noChangeArrowheads="1"/>
          </p:cNvSpPr>
          <p:nvPr/>
        </p:nvSpPr>
        <p:spPr bwMode="auto">
          <a:xfrm>
            <a:off x="8310563" y="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0"/>
              </a:spcBef>
              <a:buFontTx/>
              <a:buNone/>
            </a:pPr>
            <a:endParaRPr lang="en-US" altLang="en-US" sz="1200" b="1">
              <a:solidFill>
                <a:srgbClr val="FF3300"/>
              </a:solidFill>
            </a:endParaRPr>
          </a:p>
        </p:txBody>
      </p:sp>
      <p:sp>
        <p:nvSpPr>
          <p:cNvPr id="5" name="Text Box 28"/>
          <p:cNvSpPr txBox="1">
            <a:spLocks noChangeArrowheads="1"/>
          </p:cNvSpPr>
          <p:nvPr/>
        </p:nvSpPr>
        <p:spPr bwMode="auto">
          <a:xfrm>
            <a:off x="3168650" y="6604000"/>
            <a:ext cx="2698750" cy="261938"/>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Tx/>
              <a:buNone/>
              <a:defRPr/>
            </a:pPr>
            <a:r>
              <a:rPr lang="en-US" sz="1100" smtClean="0">
                <a:solidFill>
                  <a:srgbClr val="FFFFFF"/>
                </a:solidFill>
              </a:rPr>
              <a:t>UNCLASSIFIED</a:t>
            </a:r>
          </a:p>
        </p:txBody>
      </p:sp>
      <p:sp>
        <p:nvSpPr>
          <p:cNvPr id="6" name="Text Box 29"/>
          <p:cNvSpPr txBox="1">
            <a:spLocks noChangeArrowheads="1"/>
          </p:cNvSpPr>
          <p:nvPr/>
        </p:nvSpPr>
        <p:spPr bwMode="auto">
          <a:xfrm>
            <a:off x="5849938" y="6338888"/>
            <a:ext cx="2974975" cy="519112"/>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Tx/>
              <a:buNone/>
              <a:defRPr/>
            </a:pPr>
            <a:endParaRPr lang="en-US" sz="2800" smtClean="0">
              <a:solidFill>
                <a:srgbClr val="000000"/>
              </a:solidFill>
            </a:endParaRPr>
          </a:p>
        </p:txBody>
      </p:sp>
      <p:graphicFrame>
        <p:nvGraphicFramePr>
          <p:cNvPr id="7"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59401"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6654800"/>
            <a:ext cx="9140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9"/>
          <p:cNvSpPr txBox="1">
            <a:spLocks noChangeArrowheads="1"/>
          </p:cNvSpPr>
          <p:nvPr/>
        </p:nvSpPr>
        <p:spPr bwMode="auto">
          <a:xfrm>
            <a:off x="6070600" y="6381750"/>
            <a:ext cx="3073400" cy="290513"/>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300" b="1" i="1" smtClean="0">
                <a:solidFill>
                  <a:srgbClr val="003399"/>
                </a:solidFill>
              </a:rPr>
              <a:t>Excellence in Executive Leadership</a:t>
            </a:r>
          </a:p>
        </p:txBody>
      </p:sp>
      <p:pic>
        <p:nvPicPr>
          <p:cNvPr id="10"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1149350"/>
            <a:ext cx="9140825"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23"/>
          <p:cNvSpPr>
            <a:spLocks noChangeShapeType="1"/>
          </p:cNvSpPr>
          <p:nvPr/>
        </p:nvSpPr>
        <p:spPr bwMode="auto">
          <a:xfrm>
            <a:off x="0" y="1073150"/>
            <a:ext cx="9144000" cy="0"/>
          </a:xfrm>
          <a:prstGeom prst="line">
            <a:avLst/>
          </a:prstGeom>
          <a:noFill/>
          <a:ln w="22225">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Text Box 24"/>
          <p:cNvSpPr txBox="1">
            <a:spLocks noChangeArrowheads="1"/>
          </p:cNvSpPr>
          <p:nvPr/>
        </p:nvSpPr>
        <p:spPr bwMode="auto">
          <a:xfrm>
            <a:off x="2744788" y="6632575"/>
            <a:ext cx="3638550" cy="244475"/>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 typeface="Wingdings" pitchFamily="2" charset="2"/>
              <a:buNone/>
              <a:defRPr/>
            </a:pPr>
            <a:r>
              <a:rPr lang="en-US" sz="1000" smtClean="0">
                <a:solidFill>
                  <a:srgbClr val="FFFFFF"/>
                </a:solidFill>
              </a:rPr>
              <a:t>UNCLASSIFIED – For Official Use Only (FOUO)</a:t>
            </a:r>
          </a:p>
        </p:txBody>
      </p:sp>
      <p:sp>
        <p:nvSpPr>
          <p:cNvPr id="13" name="Text Box 26"/>
          <p:cNvSpPr txBox="1">
            <a:spLocks noChangeArrowheads="1"/>
          </p:cNvSpPr>
          <p:nvPr/>
        </p:nvSpPr>
        <p:spPr bwMode="auto">
          <a:xfrm>
            <a:off x="22225" y="6391275"/>
            <a:ext cx="969963" cy="304800"/>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fld id="{D1C43AC8-9748-45DF-BA8E-A6105FC9D58B}" type="slidenum">
              <a:rPr lang="en-US" sz="1400" smtClean="0"/>
              <a:pPr eaLnBrk="1" hangingPunct="1">
                <a:spcBef>
                  <a:spcPct val="50000"/>
                </a:spcBef>
                <a:buFont typeface="Wingdings" pitchFamily="2" charset="2"/>
                <a:buNone/>
                <a:defRPr/>
              </a:pPr>
              <a:t>‹#›</a:t>
            </a:fld>
            <a:endParaRPr lang="en-US" sz="1400" smtClean="0"/>
          </a:p>
        </p:txBody>
      </p:sp>
      <p:pic>
        <p:nvPicPr>
          <p:cNvPr id="14" name="Picture 27" descr="DOD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3550" y="73025"/>
            <a:ext cx="9318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8" descr="PEO ELM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6191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Rectangle 4"/>
          <p:cNvSpPr>
            <a:spLocks noGrp="1" noChangeArrowheads="1"/>
          </p:cNvSpPr>
          <p:nvPr>
            <p:ph type="sldNum" sz="quarter" idx="10"/>
          </p:nvPr>
        </p:nvSpPr>
        <p:spPr>
          <a:xfrm>
            <a:off x="7061200" y="6175375"/>
            <a:ext cx="2133600" cy="16351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a:p>
            <a:pPr>
              <a:defRPr/>
            </a:pPr>
            <a:endParaRPr lang="en-US"/>
          </a:p>
          <a:p>
            <a:pPr>
              <a:defRPr/>
            </a:pPr>
            <a:fld id="{2BE8BCF2-5C75-4DE8-9955-E8B41B5E165B}" type="slidenum">
              <a:rPr lang="en-US"/>
              <a:pPr>
                <a:defRPr/>
              </a:pPr>
              <a:t>‹#›</a:t>
            </a:fld>
            <a:endParaRPr lang="en-US"/>
          </a:p>
        </p:txBody>
      </p:sp>
    </p:spTree>
    <p:extLst>
      <p:ext uri="{BB962C8B-B14F-4D97-AF65-F5344CB8AC3E}">
        <p14:creationId xmlns:p14="http://schemas.microsoft.com/office/powerpoint/2010/main" val="2656750082"/>
      </p:ext>
    </p:extLst>
  </p:cSld>
  <p:clrMapOvr>
    <a:masterClrMapping/>
  </p:clrMapOvr>
  <p:transition spd="med">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11"/>
          <p:cNvSpPr>
            <a:spLocks noChangeArrowheads="1"/>
          </p:cNvSpPr>
          <p:nvPr/>
        </p:nvSpPr>
        <p:spPr bwMode="auto">
          <a:xfrm>
            <a:off x="8310563" y="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0"/>
              </a:spcBef>
              <a:buFontTx/>
              <a:buNone/>
            </a:pPr>
            <a:endParaRPr lang="en-US" altLang="en-US" sz="1200" b="1">
              <a:solidFill>
                <a:srgbClr val="FF3300"/>
              </a:solidFill>
            </a:endParaRPr>
          </a:p>
        </p:txBody>
      </p:sp>
      <p:sp>
        <p:nvSpPr>
          <p:cNvPr id="5" name="Text Box 28"/>
          <p:cNvSpPr txBox="1">
            <a:spLocks noChangeArrowheads="1"/>
          </p:cNvSpPr>
          <p:nvPr/>
        </p:nvSpPr>
        <p:spPr bwMode="auto">
          <a:xfrm>
            <a:off x="3168650" y="6604000"/>
            <a:ext cx="2698750" cy="261938"/>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Tx/>
              <a:buNone/>
              <a:defRPr/>
            </a:pPr>
            <a:r>
              <a:rPr lang="en-US" sz="1100" smtClean="0">
                <a:solidFill>
                  <a:srgbClr val="FFFFFF"/>
                </a:solidFill>
              </a:rPr>
              <a:t>UNCLASSIFIED</a:t>
            </a:r>
          </a:p>
        </p:txBody>
      </p:sp>
      <p:sp>
        <p:nvSpPr>
          <p:cNvPr id="6" name="Text Box 29"/>
          <p:cNvSpPr txBox="1">
            <a:spLocks noChangeArrowheads="1"/>
          </p:cNvSpPr>
          <p:nvPr/>
        </p:nvSpPr>
        <p:spPr bwMode="auto">
          <a:xfrm>
            <a:off x="5849938" y="6338888"/>
            <a:ext cx="2974975" cy="519112"/>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Tx/>
              <a:buNone/>
              <a:defRPr/>
            </a:pPr>
            <a:endParaRPr lang="en-US" sz="2800" smtClean="0">
              <a:solidFill>
                <a:srgbClr val="000000"/>
              </a:solidFill>
            </a:endParaRPr>
          </a:p>
        </p:txBody>
      </p:sp>
      <p:graphicFrame>
        <p:nvGraphicFramePr>
          <p:cNvPr id="7"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60425"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6654800"/>
            <a:ext cx="9140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9"/>
          <p:cNvSpPr txBox="1">
            <a:spLocks noChangeArrowheads="1"/>
          </p:cNvSpPr>
          <p:nvPr/>
        </p:nvSpPr>
        <p:spPr bwMode="auto">
          <a:xfrm>
            <a:off x="6070600" y="6381750"/>
            <a:ext cx="3073400" cy="290513"/>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300" b="1" i="1" smtClean="0">
                <a:solidFill>
                  <a:srgbClr val="003399"/>
                </a:solidFill>
              </a:rPr>
              <a:t>Excellence in Executive Leadership</a:t>
            </a:r>
          </a:p>
        </p:txBody>
      </p:sp>
      <p:pic>
        <p:nvPicPr>
          <p:cNvPr id="10"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1149350"/>
            <a:ext cx="9140825"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23"/>
          <p:cNvSpPr>
            <a:spLocks noChangeShapeType="1"/>
          </p:cNvSpPr>
          <p:nvPr/>
        </p:nvSpPr>
        <p:spPr bwMode="auto">
          <a:xfrm>
            <a:off x="0" y="1073150"/>
            <a:ext cx="9144000" cy="0"/>
          </a:xfrm>
          <a:prstGeom prst="line">
            <a:avLst/>
          </a:prstGeom>
          <a:noFill/>
          <a:ln w="22225">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Text Box 24"/>
          <p:cNvSpPr txBox="1">
            <a:spLocks noChangeArrowheads="1"/>
          </p:cNvSpPr>
          <p:nvPr/>
        </p:nvSpPr>
        <p:spPr bwMode="auto">
          <a:xfrm>
            <a:off x="2744788" y="6632575"/>
            <a:ext cx="3638550" cy="244475"/>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 typeface="Wingdings" pitchFamily="2" charset="2"/>
              <a:buNone/>
              <a:defRPr/>
            </a:pPr>
            <a:r>
              <a:rPr lang="en-US" sz="1000" smtClean="0">
                <a:solidFill>
                  <a:srgbClr val="FFFFFF"/>
                </a:solidFill>
              </a:rPr>
              <a:t>UNCLASSIFIED – For Official Use Only (FOUO)</a:t>
            </a:r>
          </a:p>
        </p:txBody>
      </p:sp>
      <p:sp>
        <p:nvSpPr>
          <p:cNvPr id="13" name="Text Box 26"/>
          <p:cNvSpPr txBox="1">
            <a:spLocks noChangeArrowheads="1"/>
          </p:cNvSpPr>
          <p:nvPr/>
        </p:nvSpPr>
        <p:spPr bwMode="auto">
          <a:xfrm>
            <a:off x="22225" y="6391275"/>
            <a:ext cx="969963" cy="304800"/>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fld id="{5D2DA965-320B-4571-94ED-4AF4FA91D984}" type="slidenum">
              <a:rPr lang="en-US" sz="1400" smtClean="0"/>
              <a:pPr eaLnBrk="1" hangingPunct="1">
                <a:spcBef>
                  <a:spcPct val="50000"/>
                </a:spcBef>
                <a:buFont typeface="Wingdings" pitchFamily="2" charset="2"/>
                <a:buNone/>
                <a:defRPr/>
              </a:pPr>
              <a:t>‹#›</a:t>
            </a:fld>
            <a:endParaRPr lang="en-US" sz="1400" smtClean="0"/>
          </a:p>
        </p:txBody>
      </p:sp>
      <p:pic>
        <p:nvPicPr>
          <p:cNvPr id="14" name="Picture 27" descr="DOD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3550" y="73025"/>
            <a:ext cx="9318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8" descr="PEO ELM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6191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969125" y="0"/>
            <a:ext cx="2174875" cy="64627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2913" y="0"/>
            <a:ext cx="6373812" cy="64627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Rectangle 4"/>
          <p:cNvSpPr>
            <a:spLocks noGrp="1" noChangeArrowheads="1"/>
          </p:cNvSpPr>
          <p:nvPr>
            <p:ph type="sldNum" sz="quarter" idx="10"/>
          </p:nvPr>
        </p:nvSpPr>
        <p:spPr>
          <a:xfrm>
            <a:off x="7061200" y="6175375"/>
            <a:ext cx="2133600" cy="16351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a:p>
            <a:pPr>
              <a:defRPr/>
            </a:pPr>
            <a:endParaRPr lang="en-US"/>
          </a:p>
          <a:p>
            <a:pPr>
              <a:defRPr/>
            </a:pPr>
            <a:fld id="{88EBD0D3-EAF7-45DE-B8A0-B95F95559096}" type="slidenum">
              <a:rPr lang="en-US"/>
              <a:pPr>
                <a:defRPr/>
              </a:pPr>
              <a:t>‹#›</a:t>
            </a:fld>
            <a:endParaRPr lang="en-US"/>
          </a:p>
        </p:txBody>
      </p:sp>
    </p:spTree>
    <p:extLst>
      <p:ext uri="{BB962C8B-B14F-4D97-AF65-F5344CB8AC3E}">
        <p14:creationId xmlns:p14="http://schemas.microsoft.com/office/powerpoint/2010/main" val="3522413813"/>
      </p:ext>
    </p:extLst>
  </p:cSld>
  <p:clrMapOvr>
    <a:masterClrMapping/>
  </p:clrMapOvr>
  <p:transition spd="med">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6" name="Rectangle 11"/>
          <p:cNvSpPr>
            <a:spLocks noChangeArrowheads="1"/>
          </p:cNvSpPr>
          <p:nvPr/>
        </p:nvSpPr>
        <p:spPr bwMode="auto">
          <a:xfrm>
            <a:off x="8310563" y="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0"/>
              </a:spcBef>
              <a:buFontTx/>
              <a:buNone/>
            </a:pPr>
            <a:endParaRPr lang="en-US" altLang="en-US" sz="1200" b="1">
              <a:solidFill>
                <a:srgbClr val="FF3300"/>
              </a:solidFill>
            </a:endParaRPr>
          </a:p>
        </p:txBody>
      </p:sp>
      <p:sp>
        <p:nvSpPr>
          <p:cNvPr id="7" name="Text Box 28"/>
          <p:cNvSpPr txBox="1">
            <a:spLocks noChangeArrowheads="1"/>
          </p:cNvSpPr>
          <p:nvPr/>
        </p:nvSpPr>
        <p:spPr bwMode="auto">
          <a:xfrm>
            <a:off x="3168650" y="6604000"/>
            <a:ext cx="2698750" cy="261938"/>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Tx/>
              <a:buNone/>
              <a:defRPr/>
            </a:pPr>
            <a:r>
              <a:rPr lang="en-US" sz="1100" smtClean="0">
                <a:solidFill>
                  <a:srgbClr val="FFFFFF"/>
                </a:solidFill>
              </a:rPr>
              <a:t>UNCLASSIFIED</a:t>
            </a:r>
          </a:p>
        </p:txBody>
      </p:sp>
      <p:sp>
        <p:nvSpPr>
          <p:cNvPr id="8" name="Text Box 29"/>
          <p:cNvSpPr txBox="1">
            <a:spLocks noChangeArrowheads="1"/>
          </p:cNvSpPr>
          <p:nvPr/>
        </p:nvSpPr>
        <p:spPr bwMode="auto">
          <a:xfrm>
            <a:off x="5849938" y="6338888"/>
            <a:ext cx="2974975" cy="519112"/>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Tx/>
              <a:buNone/>
              <a:defRPr/>
            </a:pPr>
            <a:endParaRPr lang="en-US" sz="2800" smtClean="0">
              <a:solidFill>
                <a:srgbClr val="000000"/>
              </a:solidFill>
            </a:endParaRPr>
          </a:p>
        </p:txBody>
      </p:sp>
      <p:graphicFrame>
        <p:nvGraphicFramePr>
          <p:cNvPr id="9"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61449"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 Box 19"/>
          <p:cNvSpPr txBox="1">
            <a:spLocks noChangeArrowheads="1"/>
          </p:cNvSpPr>
          <p:nvPr/>
        </p:nvSpPr>
        <p:spPr bwMode="auto">
          <a:xfrm>
            <a:off x="6070600" y="6381750"/>
            <a:ext cx="3073400" cy="290513"/>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300" b="1" i="1" smtClean="0">
                <a:solidFill>
                  <a:srgbClr val="003399"/>
                </a:solidFill>
              </a:rPr>
              <a:t>Excellence in Executive Leadership</a:t>
            </a:r>
          </a:p>
        </p:txBody>
      </p:sp>
      <p:pic>
        <p:nvPicPr>
          <p:cNvPr id="12"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1149350"/>
            <a:ext cx="9140825"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3"/>
          <p:cNvSpPr>
            <a:spLocks noChangeShapeType="1"/>
          </p:cNvSpPr>
          <p:nvPr/>
        </p:nvSpPr>
        <p:spPr bwMode="auto">
          <a:xfrm>
            <a:off x="0" y="1073150"/>
            <a:ext cx="9144000" cy="0"/>
          </a:xfrm>
          <a:prstGeom prst="line">
            <a:avLst/>
          </a:prstGeom>
          <a:noFill/>
          <a:ln w="22225">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Text Box 24"/>
          <p:cNvSpPr txBox="1">
            <a:spLocks noChangeArrowheads="1"/>
          </p:cNvSpPr>
          <p:nvPr/>
        </p:nvSpPr>
        <p:spPr bwMode="auto">
          <a:xfrm>
            <a:off x="2744788" y="6632575"/>
            <a:ext cx="3638550" cy="244475"/>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 typeface="Wingdings" pitchFamily="2" charset="2"/>
              <a:buNone/>
              <a:defRPr/>
            </a:pPr>
            <a:r>
              <a:rPr lang="en-US" sz="1000" smtClean="0">
                <a:solidFill>
                  <a:srgbClr val="FFFFFF"/>
                </a:solidFill>
              </a:rPr>
              <a:t>UNCLASSIFIED – For Official Use Only (FOUO)</a:t>
            </a:r>
          </a:p>
        </p:txBody>
      </p:sp>
      <p:pic>
        <p:nvPicPr>
          <p:cNvPr id="16" name="Picture 27" descr="DOD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3550" y="73025"/>
            <a:ext cx="9318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8" descr="PEO ELM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6191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90600" y="0"/>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42913" y="1143000"/>
            <a:ext cx="4038600" cy="5319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33913" y="1143000"/>
            <a:ext cx="4038600" cy="2582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33913" y="3878263"/>
            <a:ext cx="4038600" cy="2584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5040565"/>
      </p:ext>
    </p:extLst>
  </p:cSld>
  <p:clrMapOvr>
    <a:masterClrMapping/>
  </p:clrMapOvr>
  <p:transition spd="med">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4" name="Rectangle 11"/>
          <p:cNvSpPr>
            <a:spLocks noChangeArrowheads="1"/>
          </p:cNvSpPr>
          <p:nvPr/>
        </p:nvSpPr>
        <p:spPr bwMode="auto">
          <a:xfrm>
            <a:off x="8310563" y="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0"/>
              </a:spcBef>
              <a:buFontTx/>
              <a:buNone/>
            </a:pPr>
            <a:endParaRPr lang="en-US" altLang="en-US" sz="1200" b="1">
              <a:solidFill>
                <a:srgbClr val="FF3300"/>
              </a:solidFill>
            </a:endParaRPr>
          </a:p>
        </p:txBody>
      </p:sp>
      <p:sp>
        <p:nvSpPr>
          <p:cNvPr id="5" name="Text Box 28"/>
          <p:cNvSpPr txBox="1">
            <a:spLocks noChangeArrowheads="1"/>
          </p:cNvSpPr>
          <p:nvPr/>
        </p:nvSpPr>
        <p:spPr bwMode="auto">
          <a:xfrm>
            <a:off x="3168650" y="6604000"/>
            <a:ext cx="2698750" cy="261938"/>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Tx/>
              <a:buNone/>
              <a:defRPr/>
            </a:pPr>
            <a:r>
              <a:rPr lang="en-US" sz="1100" smtClean="0">
                <a:solidFill>
                  <a:srgbClr val="FFFFFF"/>
                </a:solidFill>
              </a:rPr>
              <a:t>UNCLASSIFIED</a:t>
            </a:r>
          </a:p>
        </p:txBody>
      </p:sp>
      <p:sp>
        <p:nvSpPr>
          <p:cNvPr id="6" name="Text Box 29"/>
          <p:cNvSpPr txBox="1">
            <a:spLocks noChangeArrowheads="1"/>
          </p:cNvSpPr>
          <p:nvPr/>
        </p:nvSpPr>
        <p:spPr bwMode="auto">
          <a:xfrm>
            <a:off x="5849938" y="6338888"/>
            <a:ext cx="2974975" cy="519112"/>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Tx/>
              <a:buNone/>
              <a:defRPr/>
            </a:pPr>
            <a:endParaRPr lang="en-US" sz="2800" smtClean="0">
              <a:solidFill>
                <a:srgbClr val="000000"/>
              </a:solidFill>
            </a:endParaRPr>
          </a:p>
        </p:txBody>
      </p:sp>
      <p:graphicFrame>
        <p:nvGraphicFramePr>
          <p:cNvPr id="7"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62473"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19"/>
          <p:cNvSpPr txBox="1">
            <a:spLocks noChangeArrowheads="1"/>
          </p:cNvSpPr>
          <p:nvPr/>
        </p:nvSpPr>
        <p:spPr bwMode="auto">
          <a:xfrm>
            <a:off x="6070600" y="6381750"/>
            <a:ext cx="3073400" cy="290513"/>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300" b="1" i="1" smtClean="0">
                <a:solidFill>
                  <a:srgbClr val="003399"/>
                </a:solidFill>
              </a:rPr>
              <a:t>Excellence in Executive Leadership</a:t>
            </a:r>
          </a:p>
        </p:txBody>
      </p:sp>
      <p:pic>
        <p:nvPicPr>
          <p:cNvPr id="10"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1149350"/>
            <a:ext cx="9140825"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23"/>
          <p:cNvSpPr>
            <a:spLocks noChangeShapeType="1"/>
          </p:cNvSpPr>
          <p:nvPr/>
        </p:nvSpPr>
        <p:spPr bwMode="auto">
          <a:xfrm>
            <a:off x="0" y="1073150"/>
            <a:ext cx="9144000" cy="0"/>
          </a:xfrm>
          <a:prstGeom prst="line">
            <a:avLst/>
          </a:prstGeom>
          <a:noFill/>
          <a:ln w="22225">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Text Box 24"/>
          <p:cNvSpPr txBox="1">
            <a:spLocks noChangeArrowheads="1"/>
          </p:cNvSpPr>
          <p:nvPr/>
        </p:nvSpPr>
        <p:spPr bwMode="auto">
          <a:xfrm>
            <a:off x="2744788" y="6632575"/>
            <a:ext cx="3638550" cy="244475"/>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 typeface="Wingdings" pitchFamily="2" charset="2"/>
              <a:buNone/>
              <a:defRPr/>
            </a:pPr>
            <a:r>
              <a:rPr lang="en-US" sz="1000" smtClean="0">
                <a:solidFill>
                  <a:srgbClr val="FFFFFF"/>
                </a:solidFill>
              </a:rPr>
              <a:t>UNCLASSIFIED – For Official Use Only (FOUO)</a:t>
            </a:r>
          </a:p>
        </p:txBody>
      </p:sp>
      <p:pic>
        <p:nvPicPr>
          <p:cNvPr id="14" name="Picture 27" descr="DOD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3550" y="73025"/>
            <a:ext cx="9318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8" descr="PEO ELM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6191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90600" y="0"/>
            <a:ext cx="8153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42913" y="1143000"/>
            <a:ext cx="8229600" cy="5319713"/>
          </a:xfrm>
        </p:spPr>
        <p:txBody>
          <a:bodyPr/>
          <a:lstStyle/>
          <a:p>
            <a:pPr lvl="0"/>
            <a:endParaRPr lang="en-US" noProof="0" dirty="0" smtClean="0"/>
          </a:p>
        </p:txBody>
      </p:sp>
    </p:spTree>
    <p:extLst>
      <p:ext uri="{BB962C8B-B14F-4D97-AF65-F5344CB8AC3E}">
        <p14:creationId xmlns:p14="http://schemas.microsoft.com/office/powerpoint/2010/main" val="1279922870"/>
      </p:ext>
    </p:extLst>
  </p:cSld>
  <p:clrMapOvr>
    <a:masterClrMapping/>
  </p:clrMapOvr>
  <p:transition spd="med">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5" name="Rectangle 11"/>
          <p:cNvSpPr>
            <a:spLocks noChangeArrowheads="1"/>
          </p:cNvSpPr>
          <p:nvPr/>
        </p:nvSpPr>
        <p:spPr bwMode="auto">
          <a:xfrm>
            <a:off x="8310563" y="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0"/>
              </a:spcBef>
              <a:buFontTx/>
              <a:buNone/>
            </a:pPr>
            <a:endParaRPr lang="en-US" altLang="en-US" sz="1200" b="1">
              <a:solidFill>
                <a:srgbClr val="FF3300"/>
              </a:solidFill>
            </a:endParaRPr>
          </a:p>
        </p:txBody>
      </p:sp>
      <p:sp>
        <p:nvSpPr>
          <p:cNvPr id="6" name="Text Box 28"/>
          <p:cNvSpPr txBox="1">
            <a:spLocks noChangeArrowheads="1"/>
          </p:cNvSpPr>
          <p:nvPr/>
        </p:nvSpPr>
        <p:spPr bwMode="auto">
          <a:xfrm>
            <a:off x="3168650" y="6604000"/>
            <a:ext cx="2698750" cy="261938"/>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Tx/>
              <a:buNone/>
              <a:defRPr/>
            </a:pPr>
            <a:r>
              <a:rPr lang="en-US" sz="1100" smtClean="0">
                <a:solidFill>
                  <a:srgbClr val="FFFFFF"/>
                </a:solidFill>
              </a:rPr>
              <a:t>UNCLASSIFIED</a:t>
            </a:r>
          </a:p>
        </p:txBody>
      </p:sp>
      <p:sp>
        <p:nvSpPr>
          <p:cNvPr id="7" name="Text Box 29"/>
          <p:cNvSpPr txBox="1">
            <a:spLocks noChangeArrowheads="1"/>
          </p:cNvSpPr>
          <p:nvPr/>
        </p:nvSpPr>
        <p:spPr bwMode="auto">
          <a:xfrm>
            <a:off x="5849938" y="6338888"/>
            <a:ext cx="2974975" cy="519112"/>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Tx/>
              <a:buNone/>
              <a:defRPr/>
            </a:pPr>
            <a:endParaRPr lang="en-US" sz="2800" smtClean="0">
              <a:solidFill>
                <a:srgbClr val="000000"/>
              </a:solidFill>
            </a:endParaRPr>
          </a:p>
        </p:txBody>
      </p:sp>
      <p:graphicFrame>
        <p:nvGraphicFramePr>
          <p:cNvPr id="8"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63497"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 Box 19"/>
          <p:cNvSpPr txBox="1">
            <a:spLocks noChangeArrowheads="1"/>
          </p:cNvSpPr>
          <p:nvPr/>
        </p:nvSpPr>
        <p:spPr bwMode="auto">
          <a:xfrm>
            <a:off x="6070600" y="6381750"/>
            <a:ext cx="3073400" cy="290513"/>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300" b="1" i="1" smtClean="0">
                <a:solidFill>
                  <a:srgbClr val="003399"/>
                </a:solidFill>
              </a:rPr>
              <a:t>Excellence in Executive Leadership</a:t>
            </a:r>
          </a:p>
        </p:txBody>
      </p:sp>
      <p:pic>
        <p:nvPicPr>
          <p:cNvPr id="11"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1149350"/>
            <a:ext cx="9140825"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23"/>
          <p:cNvSpPr>
            <a:spLocks noChangeShapeType="1"/>
          </p:cNvSpPr>
          <p:nvPr/>
        </p:nvSpPr>
        <p:spPr bwMode="auto">
          <a:xfrm>
            <a:off x="0" y="1073150"/>
            <a:ext cx="9144000" cy="0"/>
          </a:xfrm>
          <a:prstGeom prst="line">
            <a:avLst/>
          </a:prstGeom>
          <a:noFill/>
          <a:ln w="22225">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24"/>
          <p:cNvSpPr txBox="1">
            <a:spLocks noChangeArrowheads="1"/>
          </p:cNvSpPr>
          <p:nvPr/>
        </p:nvSpPr>
        <p:spPr bwMode="auto">
          <a:xfrm>
            <a:off x="2744788" y="6632575"/>
            <a:ext cx="3638550" cy="244475"/>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 typeface="Wingdings" pitchFamily="2" charset="2"/>
              <a:buNone/>
              <a:defRPr/>
            </a:pPr>
            <a:r>
              <a:rPr lang="en-US" sz="1000" smtClean="0">
                <a:solidFill>
                  <a:srgbClr val="FFFFFF"/>
                </a:solidFill>
              </a:rPr>
              <a:t>UNCLASSIFIED – For Official Use Only (FOUO)</a:t>
            </a:r>
          </a:p>
        </p:txBody>
      </p:sp>
      <p:pic>
        <p:nvPicPr>
          <p:cNvPr id="15" name="Picture 27" descr="DOD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3550" y="73025"/>
            <a:ext cx="9318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8" descr="PEO ELM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6191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90600" y="0"/>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42913" y="1143000"/>
            <a:ext cx="4038600" cy="5319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3913" y="1143000"/>
            <a:ext cx="4038600" cy="5319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7452062"/>
      </p:ext>
    </p:extLst>
  </p:cSld>
  <p:clrMapOvr>
    <a:masterClrMapping/>
  </p:clrMapOvr>
  <p:transition spd="med">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dgm" preserve="1">
  <p:cSld name="Title and Diagram or Organization Chart">
    <p:spTree>
      <p:nvGrpSpPr>
        <p:cNvPr id="1" name=""/>
        <p:cNvGrpSpPr/>
        <p:nvPr/>
      </p:nvGrpSpPr>
      <p:grpSpPr>
        <a:xfrm>
          <a:off x="0" y="0"/>
          <a:ext cx="0" cy="0"/>
          <a:chOff x="0" y="0"/>
          <a:chExt cx="0" cy="0"/>
        </a:xfrm>
      </p:grpSpPr>
      <p:sp>
        <p:nvSpPr>
          <p:cNvPr id="4" name="Rectangle 11"/>
          <p:cNvSpPr>
            <a:spLocks noChangeArrowheads="1"/>
          </p:cNvSpPr>
          <p:nvPr/>
        </p:nvSpPr>
        <p:spPr bwMode="auto">
          <a:xfrm>
            <a:off x="8310563" y="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0"/>
              </a:spcBef>
              <a:buFontTx/>
              <a:buNone/>
            </a:pPr>
            <a:endParaRPr lang="en-US" altLang="en-US" sz="1200" b="1">
              <a:solidFill>
                <a:srgbClr val="FF3300"/>
              </a:solidFill>
            </a:endParaRPr>
          </a:p>
        </p:txBody>
      </p:sp>
      <p:sp>
        <p:nvSpPr>
          <p:cNvPr id="5" name="Text Box 28"/>
          <p:cNvSpPr txBox="1">
            <a:spLocks noChangeArrowheads="1"/>
          </p:cNvSpPr>
          <p:nvPr/>
        </p:nvSpPr>
        <p:spPr bwMode="auto">
          <a:xfrm>
            <a:off x="3168650" y="6604000"/>
            <a:ext cx="2698750" cy="261938"/>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Tx/>
              <a:buNone/>
              <a:defRPr/>
            </a:pPr>
            <a:r>
              <a:rPr lang="en-US" sz="1100" smtClean="0">
                <a:solidFill>
                  <a:srgbClr val="FFFFFF"/>
                </a:solidFill>
              </a:rPr>
              <a:t>UNCLASSIFIED</a:t>
            </a:r>
          </a:p>
        </p:txBody>
      </p:sp>
      <p:sp>
        <p:nvSpPr>
          <p:cNvPr id="6" name="Text Box 29"/>
          <p:cNvSpPr txBox="1">
            <a:spLocks noChangeArrowheads="1"/>
          </p:cNvSpPr>
          <p:nvPr/>
        </p:nvSpPr>
        <p:spPr bwMode="auto">
          <a:xfrm>
            <a:off x="5849938" y="6338888"/>
            <a:ext cx="2974975" cy="519112"/>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Tx/>
              <a:buNone/>
              <a:defRPr/>
            </a:pPr>
            <a:endParaRPr lang="en-US" sz="2800" smtClean="0">
              <a:solidFill>
                <a:srgbClr val="000000"/>
              </a:solidFill>
            </a:endParaRPr>
          </a:p>
        </p:txBody>
      </p:sp>
      <p:graphicFrame>
        <p:nvGraphicFramePr>
          <p:cNvPr id="7"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64521"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19"/>
          <p:cNvSpPr txBox="1">
            <a:spLocks noChangeArrowheads="1"/>
          </p:cNvSpPr>
          <p:nvPr/>
        </p:nvSpPr>
        <p:spPr bwMode="auto">
          <a:xfrm>
            <a:off x="6070600" y="6381750"/>
            <a:ext cx="3073400" cy="290513"/>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300" b="1" i="1" smtClean="0">
                <a:solidFill>
                  <a:srgbClr val="003399"/>
                </a:solidFill>
              </a:rPr>
              <a:t>Excellence in Executive Leadership</a:t>
            </a:r>
          </a:p>
        </p:txBody>
      </p:sp>
      <p:pic>
        <p:nvPicPr>
          <p:cNvPr id="10"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1149350"/>
            <a:ext cx="9140825"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23"/>
          <p:cNvSpPr>
            <a:spLocks noChangeShapeType="1"/>
          </p:cNvSpPr>
          <p:nvPr/>
        </p:nvSpPr>
        <p:spPr bwMode="auto">
          <a:xfrm>
            <a:off x="0" y="1073150"/>
            <a:ext cx="9144000" cy="0"/>
          </a:xfrm>
          <a:prstGeom prst="line">
            <a:avLst/>
          </a:prstGeom>
          <a:noFill/>
          <a:ln w="22225">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Text Box 24"/>
          <p:cNvSpPr txBox="1">
            <a:spLocks noChangeArrowheads="1"/>
          </p:cNvSpPr>
          <p:nvPr/>
        </p:nvSpPr>
        <p:spPr bwMode="auto">
          <a:xfrm>
            <a:off x="2744788" y="6632575"/>
            <a:ext cx="3638550" cy="244475"/>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 typeface="Wingdings" pitchFamily="2" charset="2"/>
              <a:buNone/>
              <a:defRPr/>
            </a:pPr>
            <a:r>
              <a:rPr lang="en-US" sz="1000" smtClean="0">
                <a:solidFill>
                  <a:srgbClr val="FFFFFF"/>
                </a:solidFill>
              </a:rPr>
              <a:t>UNCLASSIFIED – For Official Use Only (FOUO)</a:t>
            </a:r>
          </a:p>
        </p:txBody>
      </p:sp>
      <p:pic>
        <p:nvPicPr>
          <p:cNvPr id="14" name="Picture 27" descr="DOD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3550" y="73025"/>
            <a:ext cx="9318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8" descr="PEO ELM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6191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90600" y="0"/>
            <a:ext cx="8153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42913" y="1143000"/>
            <a:ext cx="8229600" cy="5319713"/>
          </a:xfrm>
        </p:spPr>
        <p:txBody>
          <a:bodyPr/>
          <a:lstStyle/>
          <a:p>
            <a:pPr lvl="0"/>
            <a:endParaRPr lang="en-US" noProof="0" dirty="0" smtClean="0"/>
          </a:p>
        </p:txBody>
      </p:sp>
    </p:spTree>
    <p:extLst>
      <p:ext uri="{BB962C8B-B14F-4D97-AF65-F5344CB8AC3E}">
        <p14:creationId xmlns:p14="http://schemas.microsoft.com/office/powerpoint/2010/main" val="1512943947"/>
      </p:ext>
    </p:extLst>
  </p:cSld>
  <p:clrMapOvr>
    <a:masterClrMapping/>
  </p:clrMapOvr>
  <p:transition spd="med">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8541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11"/>
          <p:cNvSpPr>
            <a:spLocks noChangeArrowheads="1"/>
          </p:cNvSpPr>
          <p:nvPr/>
        </p:nvSpPr>
        <p:spPr bwMode="auto">
          <a:xfrm>
            <a:off x="8310563" y="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0"/>
              </a:spcBef>
              <a:buFontTx/>
              <a:buNone/>
            </a:pPr>
            <a:endParaRPr lang="en-US" altLang="en-US" sz="1200" b="1">
              <a:solidFill>
                <a:srgbClr val="FF3300"/>
              </a:solidFill>
            </a:endParaRPr>
          </a:p>
        </p:txBody>
      </p:sp>
      <p:sp>
        <p:nvSpPr>
          <p:cNvPr id="6" name="Text Box 28"/>
          <p:cNvSpPr txBox="1">
            <a:spLocks noChangeArrowheads="1"/>
          </p:cNvSpPr>
          <p:nvPr/>
        </p:nvSpPr>
        <p:spPr bwMode="auto">
          <a:xfrm>
            <a:off x="3168650" y="6604000"/>
            <a:ext cx="2698750" cy="261938"/>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Tx/>
              <a:buNone/>
              <a:defRPr/>
            </a:pPr>
            <a:r>
              <a:rPr lang="en-US" sz="1100" smtClean="0">
                <a:solidFill>
                  <a:schemeClr val="bg1"/>
                </a:solidFill>
              </a:rPr>
              <a:t>UNCLASSIFIED</a:t>
            </a:r>
          </a:p>
        </p:txBody>
      </p:sp>
      <p:sp>
        <p:nvSpPr>
          <p:cNvPr id="7" name="Text Box 29"/>
          <p:cNvSpPr txBox="1">
            <a:spLocks noChangeArrowheads="1"/>
          </p:cNvSpPr>
          <p:nvPr/>
        </p:nvSpPr>
        <p:spPr bwMode="auto">
          <a:xfrm>
            <a:off x="5849938" y="6338888"/>
            <a:ext cx="2974975" cy="519112"/>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Tx/>
              <a:buNone/>
              <a:defRPr/>
            </a:pPr>
            <a:endParaRPr lang="en-US" sz="2800" smtClean="0">
              <a:solidFill>
                <a:schemeClr val="tx1"/>
              </a:solidFill>
            </a:endParaRPr>
          </a:p>
        </p:txBody>
      </p:sp>
      <p:graphicFrame>
        <p:nvGraphicFramePr>
          <p:cNvPr id="8"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42019"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6654800"/>
            <a:ext cx="9140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3"/>
          <p:cNvSpPr txBox="1">
            <a:spLocks noChangeArrowheads="1"/>
          </p:cNvSpPr>
          <p:nvPr/>
        </p:nvSpPr>
        <p:spPr bwMode="auto">
          <a:xfrm>
            <a:off x="6070600" y="6381750"/>
            <a:ext cx="3073400" cy="290513"/>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300" b="1" i="1" smtClean="0">
                <a:solidFill>
                  <a:srgbClr val="003399"/>
                </a:solidFill>
              </a:rPr>
              <a:t>Excellence in Executive Leadership</a:t>
            </a:r>
          </a:p>
        </p:txBody>
      </p:sp>
      <p:pic>
        <p:nvPicPr>
          <p:cNvPr id="11"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1149350"/>
            <a:ext cx="9140825"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37"/>
          <p:cNvSpPr>
            <a:spLocks noChangeShapeType="1"/>
          </p:cNvSpPr>
          <p:nvPr/>
        </p:nvSpPr>
        <p:spPr bwMode="auto">
          <a:xfrm>
            <a:off x="0" y="1073150"/>
            <a:ext cx="9144000" cy="0"/>
          </a:xfrm>
          <a:prstGeom prst="line">
            <a:avLst/>
          </a:prstGeom>
          <a:noFill/>
          <a:ln w="22225">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38"/>
          <p:cNvSpPr txBox="1">
            <a:spLocks noChangeArrowheads="1"/>
          </p:cNvSpPr>
          <p:nvPr/>
        </p:nvSpPr>
        <p:spPr bwMode="auto">
          <a:xfrm>
            <a:off x="2744788" y="6632575"/>
            <a:ext cx="3638550" cy="244475"/>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000" smtClean="0">
                <a:solidFill>
                  <a:schemeClr val="bg1"/>
                </a:solidFill>
              </a:rPr>
              <a:t>UNCLASSIFIED – For Official Use Only (FOUO)</a:t>
            </a:r>
          </a:p>
        </p:txBody>
      </p:sp>
      <p:sp>
        <p:nvSpPr>
          <p:cNvPr id="14" name="Text Box 40"/>
          <p:cNvSpPr txBox="1">
            <a:spLocks noChangeArrowheads="1"/>
          </p:cNvSpPr>
          <p:nvPr/>
        </p:nvSpPr>
        <p:spPr bwMode="auto">
          <a:xfrm>
            <a:off x="22225" y="6391275"/>
            <a:ext cx="969963" cy="304800"/>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fld id="{51CD29FB-AA3F-4610-9EEE-DC66BBBC0C95}" type="slidenum">
              <a:rPr lang="en-US" sz="1400" smtClean="0"/>
              <a:pPr eaLnBrk="1" hangingPunct="1">
                <a:spcBef>
                  <a:spcPct val="50000"/>
                </a:spcBef>
                <a:buFont typeface="Wingdings" pitchFamily="2" charset="2"/>
                <a:buNone/>
                <a:defRPr/>
              </a:pPr>
              <a:t>‹#›</a:t>
            </a:fld>
            <a:endParaRPr lang="en-US" sz="1400" smtClean="0"/>
          </a:p>
        </p:txBody>
      </p:sp>
      <p:pic>
        <p:nvPicPr>
          <p:cNvPr id="15" name="Picture 41" descr="DOD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3550" y="73025"/>
            <a:ext cx="9318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2" descr="PEO ELM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6191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2913" y="1143000"/>
            <a:ext cx="4038600" cy="5319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3913" y="1143000"/>
            <a:ext cx="4038600" cy="5319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Rectangle 4"/>
          <p:cNvSpPr>
            <a:spLocks noGrp="1" noChangeArrowheads="1"/>
          </p:cNvSpPr>
          <p:nvPr>
            <p:ph type="sldNum" sz="quarter" idx="10"/>
          </p:nvPr>
        </p:nvSpPr>
        <p:spPr>
          <a:xfrm>
            <a:off x="7061200" y="6175375"/>
            <a:ext cx="2133600" cy="16351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a:p>
            <a:pPr>
              <a:defRPr/>
            </a:pPr>
            <a:endParaRPr lang="en-US"/>
          </a:p>
          <a:p>
            <a:pPr>
              <a:defRPr/>
            </a:pPr>
            <a:fld id="{12860B70-DD6E-465F-ABD9-DA8734D925F4}" type="slidenum">
              <a:rPr lang="en-US"/>
              <a:pPr>
                <a:defRPr/>
              </a:pPr>
              <a:t>‹#›</a:t>
            </a:fld>
            <a:endParaRPr lang="en-US"/>
          </a:p>
        </p:txBody>
      </p:sp>
    </p:spTree>
    <p:extLst>
      <p:ext uri="{BB962C8B-B14F-4D97-AF65-F5344CB8AC3E}">
        <p14:creationId xmlns:p14="http://schemas.microsoft.com/office/powerpoint/2010/main" val="4268347023"/>
      </p:ext>
    </p:extLst>
  </p:cSld>
  <p:clrMapOvr>
    <a:masterClrMapping/>
  </p:clrMapOvr>
  <p:transition spd="med">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E44D7F8-A02F-4585-B58B-2DEA84401489}" type="datetimeFigureOut">
              <a:rPr lang="en-US" smtClean="0"/>
              <a:pPr/>
              <a:t>2/1/2016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F77A667-1715-4120-84ED-FF5271E5A5A9}" type="slidenum">
              <a:rPr lang="en-US" smtClean="0"/>
              <a:pPr/>
              <a:t>‹#›</a:t>
            </a:fld>
            <a:endParaRPr lang="en-US"/>
          </a:p>
        </p:txBody>
      </p:sp>
    </p:spTree>
    <p:extLst>
      <p:ext uri="{BB962C8B-B14F-4D97-AF65-F5344CB8AC3E}">
        <p14:creationId xmlns:p14="http://schemas.microsoft.com/office/powerpoint/2010/main" val="3250610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11"/>
          <p:cNvSpPr>
            <a:spLocks noChangeArrowheads="1"/>
          </p:cNvSpPr>
          <p:nvPr/>
        </p:nvSpPr>
        <p:spPr bwMode="auto">
          <a:xfrm>
            <a:off x="8310563" y="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0"/>
              </a:spcBef>
              <a:buFontTx/>
              <a:buNone/>
            </a:pPr>
            <a:endParaRPr lang="en-US" altLang="en-US" sz="1200" b="1">
              <a:solidFill>
                <a:srgbClr val="FF3300"/>
              </a:solidFill>
            </a:endParaRPr>
          </a:p>
        </p:txBody>
      </p:sp>
      <p:sp>
        <p:nvSpPr>
          <p:cNvPr id="8" name="Text Box 28"/>
          <p:cNvSpPr txBox="1">
            <a:spLocks noChangeArrowheads="1"/>
          </p:cNvSpPr>
          <p:nvPr/>
        </p:nvSpPr>
        <p:spPr bwMode="auto">
          <a:xfrm>
            <a:off x="3168650" y="6604000"/>
            <a:ext cx="2698750" cy="261938"/>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Tx/>
              <a:buNone/>
              <a:defRPr/>
            </a:pPr>
            <a:r>
              <a:rPr lang="en-US" sz="1100" smtClean="0">
                <a:solidFill>
                  <a:schemeClr val="bg1"/>
                </a:solidFill>
              </a:rPr>
              <a:t>UNCLASSIFIED</a:t>
            </a:r>
          </a:p>
        </p:txBody>
      </p:sp>
      <p:sp>
        <p:nvSpPr>
          <p:cNvPr id="9" name="Text Box 29"/>
          <p:cNvSpPr txBox="1">
            <a:spLocks noChangeArrowheads="1"/>
          </p:cNvSpPr>
          <p:nvPr/>
        </p:nvSpPr>
        <p:spPr bwMode="auto">
          <a:xfrm>
            <a:off x="5849938" y="6338888"/>
            <a:ext cx="2974975" cy="519112"/>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Tx/>
              <a:buNone/>
              <a:defRPr/>
            </a:pPr>
            <a:endParaRPr lang="en-US" sz="2800" smtClean="0">
              <a:solidFill>
                <a:schemeClr val="tx1"/>
              </a:solidFill>
            </a:endParaRPr>
          </a:p>
        </p:txBody>
      </p:sp>
      <p:graphicFrame>
        <p:nvGraphicFramePr>
          <p:cNvPr id="10"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43043"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1"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6654800"/>
            <a:ext cx="9140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9"/>
          <p:cNvSpPr txBox="1">
            <a:spLocks noChangeArrowheads="1"/>
          </p:cNvSpPr>
          <p:nvPr/>
        </p:nvSpPr>
        <p:spPr bwMode="auto">
          <a:xfrm>
            <a:off x="6070600" y="6381750"/>
            <a:ext cx="3073400" cy="290513"/>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300" b="1" i="1" smtClean="0">
                <a:solidFill>
                  <a:srgbClr val="003399"/>
                </a:solidFill>
              </a:rPr>
              <a:t>Excellence in Executive Leadership</a:t>
            </a:r>
          </a:p>
        </p:txBody>
      </p:sp>
      <p:pic>
        <p:nvPicPr>
          <p:cNvPr id="13"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1149350"/>
            <a:ext cx="9140825"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Line 23"/>
          <p:cNvSpPr>
            <a:spLocks noChangeShapeType="1"/>
          </p:cNvSpPr>
          <p:nvPr/>
        </p:nvSpPr>
        <p:spPr bwMode="auto">
          <a:xfrm>
            <a:off x="0" y="1073150"/>
            <a:ext cx="9144000" cy="0"/>
          </a:xfrm>
          <a:prstGeom prst="line">
            <a:avLst/>
          </a:prstGeom>
          <a:noFill/>
          <a:ln w="22225">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Text Box 24"/>
          <p:cNvSpPr txBox="1">
            <a:spLocks noChangeArrowheads="1"/>
          </p:cNvSpPr>
          <p:nvPr/>
        </p:nvSpPr>
        <p:spPr bwMode="auto">
          <a:xfrm>
            <a:off x="2744788" y="6632575"/>
            <a:ext cx="3638550" cy="244475"/>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000" smtClean="0">
                <a:solidFill>
                  <a:schemeClr val="bg1"/>
                </a:solidFill>
              </a:rPr>
              <a:t>UNCLASSIFIED – For Official Use Only (FOUO)</a:t>
            </a:r>
          </a:p>
        </p:txBody>
      </p:sp>
      <p:sp>
        <p:nvSpPr>
          <p:cNvPr id="16" name="Text Box 26"/>
          <p:cNvSpPr txBox="1">
            <a:spLocks noChangeArrowheads="1"/>
          </p:cNvSpPr>
          <p:nvPr/>
        </p:nvSpPr>
        <p:spPr bwMode="auto">
          <a:xfrm>
            <a:off x="22225" y="6391275"/>
            <a:ext cx="969963" cy="304800"/>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fld id="{F1293973-31EE-4A1B-BBF9-F03B70FF0608}" type="slidenum">
              <a:rPr lang="en-US" sz="1400" smtClean="0"/>
              <a:pPr eaLnBrk="1" hangingPunct="1">
                <a:spcBef>
                  <a:spcPct val="50000"/>
                </a:spcBef>
                <a:buFont typeface="Wingdings" pitchFamily="2" charset="2"/>
                <a:buNone/>
                <a:defRPr/>
              </a:pPr>
              <a:t>‹#›</a:t>
            </a:fld>
            <a:endParaRPr lang="en-US" sz="1400" smtClean="0"/>
          </a:p>
        </p:txBody>
      </p:sp>
      <p:pic>
        <p:nvPicPr>
          <p:cNvPr id="17" name="Picture 27" descr="DOD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3550" y="73025"/>
            <a:ext cx="9318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8" descr="PEO ELM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6191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Rectangle 4"/>
          <p:cNvSpPr>
            <a:spLocks noGrp="1" noChangeArrowheads="1"/>
          </p:cNvSpPr>
          <p:nvPr>
            <p:ph type="sldNum" sz="quarter" idx="10"/>
          </p:nvPr>
        </p:nvSpPr>
        <p:spPr>
          <a:xfrm>
            <a:off x="7061200" y="6175375"/>
            <a:ext cx="2133600" cy="16351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a:p>
            <a:pPr>
              <a:defRPr/>
            </a:pPr>
            <a:endParaRPr lang="en-US"/>
          </a:p>
          <a:p>
            <a:pPr>
              <a:defRPr/>
            </a:pPr>
            <a:fld id="{A7C5E8EC-9154-4C83-B24D-555C18B909A4}" type="slidenum">
              <a:rPr lang="en-US"/>
              <a:pPr>
                <a:defRPr/>
              </a:pPr>
              <a:t>‹#›</a:t>
            </a:fld>
            <a:endParaRPr lang="en-US"/>
          </a:p>
        </p:txBody>
      </p:sp>
    </p:spTree>
    <p:extLst>
      <p:ext uri="{BB962C8B-B14F-4D97-AF65-F5344CB8AC3E}">
        <p14:creationId xmlns:p14="http://schemas.microsoft.com/office/powerpoint/2010/main" val="439394830"/>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1"/>
          <p:cNvSpPr>
            <a:spLocks noChangeArrowheads="1"/>
          </p:cNvSpPr>
          <p:nvPr/>
        </p:nvSpPr>
        <p:spPr bwMode="auto">
          <a:xfrm>
            <a:off x="8310563" y="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0"/>
              </a:spcBef>
              <a:buFontTx/>
              <a:buNone/>
            </a:pPr>
            <a:endParaRPr lang="en-US" altLang="en-US" sz="1200" b="1">
              <a:solidFill>
                <a:srgbClr val="FF3300"/>
              </a:solidFill>
            </a:endParaRPr>
          </a:p>
        </p:txBody>
      </p:sp>
      <p:sp>
        <p:nvSpPr>
          <p:cNvPr id="3" name="Text Box 28"/>
          <p:cNvSpPr txBox="1">
            <a:spLocks noChangeArrowheads="1"/>
          </p:cNvSpPr>
          <p:nvPr/>
        </p:nvSpPr>
        <p:spPr bwMode="auto">
          <a:xfrm>
            <a:off x="3168650" y="6604000"/>
            <a:ext cx="2698750" cy="261938"/>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Tx/>
              <a:buNone/>
              <a:defRPr/>
            </a:pPr>
            <a:r>
              <a:rPr lang="en-US" sz="1100" smtClean="0">
                <a:solidFill>
                  <a:schemeClr val="bg1"/>
                </a:solidFill>
              </a:rPr>
              <a:t>UNCLASSIFIED</a:t>
            </a:r>
          </a:p>
        </p:txBody>
      </p:sp>
      <p:sp>
        <p:nvSpPr>
          <p:cNvPr id="4" name="Text Box 29"/>
          <p:cNvSpPr txBox="1">
            <a:spLocks noChangeArrowheads="1"/>
          </p:cNvSpPr>
          <p:nvPr/>
        </p:nvSpPr>
        <p:spPr bwMode="auto">
          <a:xfrm>
            <a:off x="5849938" y="6338888"/>
            <a:ext cx="2974975" cy="519112"/>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Tx/>
              <a:buNone/>
              <a:defRPr/>
            </a:pPr>
            <a:endParaRPr lang="en-US" sz="2800" smtClean="0">
              <a:solidFill>
                <a:schemeClr val="tx1"/>
              </a:solidFill>
            </a:endParaRPr>
          </a:p>
        </p:txBody>
      </p:sp>
      <p:graphicFrame>
        <p:nvGraphicFramePr>
          <p:cNvPr id="5"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44067"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6654800"/>
            <a:ext cx="9140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9"/>
          <p:cNvSpPr txBox="1">
            <a:spLocks noChangeArrowheads="1"/>
          </p:cNvSpPr>
          <p:nvPr/>
        </p:nvSpPr>
        <p:spPr bwMode="auto">
          <a:xfrm>
            <a:off x="6070600" y="6381750"/>
            <a:ext cx="3073400" cy="290513"/>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300" b="1" i="1" smtClean="0">
                <a:solidFill>
                  <a:srgbClr val="003399"/>
                </a:solidFill>
              </a:rPr>
              <a:t>Excellence in Executive Leadership</a:t>
            </a:r>
          </a:p>
        </p:txBody>
      </p:sp>
      <p:pic>
        <p:nvPicPr>
          <p:cNvPr id="8"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1149350"/>
            <a:ext cx="9140825"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3"/>
          <p:cNvSpPr>
            <a:spLocks noChangeShapeType="1"/>
          </p:cNvSpPr>
          <p:nvPr/>
        </p:nvSpPr>
        <p:spPr bwMode="auto">
          <a:xfrm>
            <a:off x="0" y="1073150"/>
            <a:ext cx="9144000" cy="0"/>
          </a:xfrm>
          <a:prstGeom prst="line">
            <a:avLst/>
          </a:prstGeom>
          <a:noFill/>
          <a:ln w="22225">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Text Box 25"/>
          <p:cNvSpPr txBox="1">
            <a:spLocks noChangeArrowheads="1"/>
          </p:cNvSpPr>
          <p:nvPr/>
        </p:nvSpPr>
        <p:spPr bwMode="auto">
          <a:xfrm>
            <a:off x="2744788" y="6632575"/>
            <a:ext cx="3638550" cy="244475"/>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 typeface="Wingdings" pitchFamily="2" charset="2"/>
              <a:buNone/>
              <a:defRPr/>
            </a:pPr>
            <a:r>
              <a:rPr lang="en-US" sz="1000" smtClean="0">
                <a:solidFill>
                  <a:schemeClr val="bg1"/>
                </a:solidFill>
              </a:rPr>
              <a:t>UNCLASSIFIED – For Official Use Only (FOUO)</a:t>
            </a:r>
          </a:p>
        </p:txBody>
      </p:sp>
      <p:sp>
        <p:nvSpPr>
          <p:cNvPr id="11" name="Text Box 27"/>
          <p:cNvSpPr txBox="1">
            <a:spLocks noChangeArrowheads="1"/>
          </p:cNvSpPr>
          <p:nvPr/>
        </p:nvSpPr>
        <p:spPr bwMode="auto">
          <a:xfrm>
            <a:off x="22225" y="6391275"/>
            <a:ext cx="969963" cy="304800"/>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fld id="{F169A796-DFEE-4802-A1F2-97020616272E}" type="slidenum">
              <a:rPr lang="en-US" sz="1400" smtClean="0"/>
              <a:pPr eaLnBrk="1" hangingPunct="1">
                <a:spcBef>
                  <a:spcPct val="50000"/>
                </a:spcBef>
                <a:buFont typeface="Wingdings" pitchFamily="2" charset="2"/>
                <a:buNone/>
                <a:defRPr/>
              </a:pPr>
              <a:t>‹#›</a:t>
            </a:fld>
            <a:endParaRPr lang="en-US" sz="1400" smtClean="0"/>
          </a:p>
        </p:txBody>
      </p:sp>
      <p:pic>
        <p:nvPicPr>
          <p:cNvPr id="12" name="Picture 28" descr="DOD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3550" y="73025"/>
            <a:ext cx="9318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9" descr="PEO ELM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6191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
          <p:cNvSpPr>
            <a:spLocks noGrp="1" noChangeArrowheads="1"/>
          </p:cNvSpPr>
          <p:nvPr>
            <p:ph type="sldNum" sz="quarter" idx="10"/>
          </p:nvPr>
        </p:nvSpPr>
        <p:spPr>
          <a:xfrm>
            <a:off x="7061200" y="6175375"/>
            <a:ext cx="2133600" cy="16351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a:p>
            <a:pPr>
              <a:defRPr/>
            </a:pPr>
            <a:endParaRPr lang="en-US"/>
          </a:p>
          <a:p>
            <a:pPr>
              <a:defRPr/>
            </a:pPr>
            <a:fld id="{8C343E7F-671D-4051-8F1D-EB4F6DF3071D}" type="slidenum">
              <a:rPr lang="en-US"/>
              <a:pPr>
                <a:defRPr/>
              </a:pPr>
              <a:t>‹#›</a:t>
            </a:fld>
            <a:endParaRPr lang="en-US"/>
          </a:p>
        </p:txBody>
      </p:sp>
    </p:spTree>
    <p:extLst>
      <p:ext uri="{BB962C8B-B14F-4D97-AF65-F5344CB8AC3E}">
        <p14:creationId xmlns:p14="http://schemas.microsoft.com/office/powerpoint/2010/main" val="2487394880"/>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11"/>
          <p:cNvSpPr>
            <a:spLocks noChangeArrowheads="1"/>
          </p:cNvSpPr>
          <p:nvPr/>
        </p:nvSpPr>
        <p:spPr bwMode="auto">
          <a:xfrm>
            <a:off x="8310563" y="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0"/>
              </a:spcBef>
              <a:buFontTx/>
              <a:buNone/>
            </a:pPr>
            <a:endParaRPr lang="en-US" altLang="en-US" sz="1200" b="1">
              <a:solidFill>
                <a:srgbClr val="FF3300"/>
              </a:solidFill>
            </a:endParaRPr>
          </a:p>
        </p:txBody>
      </p:sp>
      <p:sp>
        <p:nvSpPr>
          <p:cNvPr id="6" name="Text Box 28"/>
          <p:cNvSpPr txBox="1">
            <a:spLocks noChangeArrowheads="1"/>
          </p:cNvSpPr>
          <p:nvPr/>
        </p:nvSpPr>
        <p:spPr bwMode="auto">
          <a:xfrm>
            <a:off x="3168650" y="6604000"/>
            <a:ext cx="2698750" cy="261938"/>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Tx/>
              <a:buNone/>
              <a:defRPr/>
            </a:pPr>
            <a:r>
              <a:rPr lang="en-US" sz="1100" smtClean="0">
                <a:solidFill>
                  <a:schemeClr val="bg1"/>
                </a:solidFill>
              </a:rPr>
              <a:t>UNCLASSIFIED</a:t>
            </a:r>
          </a:p>
        </p:txBody>
      </p:sp>
      <p:sp>
        <p:nvSpPr>
          <p:cNvPr id="7" name="Text Box 29"/>
          <p:cNvSpPr txBox="1">
            <a:spLocks noChangeArrowheads="1"/>
          </p:cNvSpPr>
          <p:nvPr/>
        </p:nvSpPr>
        <p:spPr bwMode="auto">
          <a:xfrm>
            <a:off x="5849938" y="6338888"/>
            <a:ext cx="2974975" cy="519112"/>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Tx/>
              <a:buNone/>
              <a:defRPr/>
            </a:pPr>
            <a:endParaRPr lang="en-US" sz="2800" smtClean="0">
              <a:solidFill>
                <a:schemeClr val="tx1"/>
              </a:solidFill>
            </a:endParaRPr>
          </a:p>
        </p:txBody>
      </p:sp>
      <p:graphicFrame>
        <p:nvGraphicFramePr>
          <p:cNvPr id="8"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45091"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6654800"/>
            <a:ext cx="9140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9"/>
          <p:cNvSpPr txBox="1">
            <a:spLocks noChangeArrowheads="1"/>
          </p:cNvSpPr>
          <p:nvPr/>
        </p:nvSpPr>
        <p:spPr bwMode="auto">
          <a:xfrm>
            <a:off x="6070600" y="6381750"/>
            <a:ext cx="3073400" cy="290513"/>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300" b="1" i="1" smtClean="0">
                <a:solidFill>
                  <a:srgbClr val="003399"/>
                </a:solidFill>
              </a:rPr>
              <a:t>Excellence in Executive Leadership</a:t>
            </a:r>
          </a:p>
        </p:txBody>
      </p:sp>
      <p:pic>
        <p:nvPicPr>
          <p:cNvPr id="11"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1149350"/>
            <a:ext cx="9140825"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23"/>
          <p:cNvSpPr>
            <a:spLocks noChangeShapeType="1"/>
          </p:cNvSpPr>
          <p:nvPr/>
        </p:nvSpPr>
        <p:spPr bwMode="auto">
          <a:xfrm>
            <a:off x="0" y="1073150"/>
            <a:ext cx="9144000" cy="0"/>
          </a:xfrm>
          <a:prstGeom prst="line">
            <a:avLst/>
          </a:prstGeom>
          <a:noFill/>
          <a:ln w="22225">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25"/>
          <p:cNvSpPr txBox="1">
            <a:spLocks noChangeArrowheads="1"/>
          </p:cNvSpPr>
          <p:nvPr/>
        </p:nvSpPr>
        <p:spPr bwMode="auto">
          <a:xfrm>
            <a:off x="2744788" y="6632575"/>
            <a:ext cx="3638550" cy="244475"/>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 typeface="Wingdings" pitchFamily="2" charset="2"/>
              <a:buNone/>
              <a:defRPr/>
            </a:pPr>
            <a:r>
              <a:rPr lang="en-US" sz="1000" smtClean="0">
                <a:solidFill>
                  <a:schemeClr val="bg1"/>
                </a:solidFill>
              </a:rPr>
              <a:t>UNCLASSIFIED – For Official Use Only (FOUO)</a:t>
            </a:r>
          </a:p>
        </p:txBody>
      </p:sp>
      <p:sp>
        <p:nvSpPr>
          <p:cNvPr id="14" name="Text Box 27"/>
          <p:cNvSpPr txBox="1">
            <a:spLocks noChangeArrowheads="1"/>
          </p:cNvSpPr>
          <p:nvPr/>
        </p:nvSpPr>
        <p:spPr bwMode="auto">
          <a:xfrm>
            <a:off x="22225" y="6391275"/>
            <a:ext cx="969963" cy="304800"/>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fld id="{2C1F759E-DCD2-4DA9-B9DA-85EE6406FB6E}" type="slidenum">
              <a:rPr lang="en-US" sz="1400" smtClean="0"/>
              <a:pPr eaLnBrk="1" hangingPunct="1">
                <a:spcBef>
                  <a:spcPct val="50000"/>
                </a:spcBef>
                <a:buFont typeface="Wingdings" pitchFamily="2" charset="2"/>
                <a:buNone/>
                <a:defRPr/>
              </a:pPr>
              <a:t>‹#›</a:t>
            </a:fld>
            <a:endParaRPr lang="en-US" sz="1400" smtClean="0"/>
          </a:p>
        </p:txBody>
      </p:sp>
      <p:pic>
        <p:nvPicPr>
          <p:cNvPr id="15" name="Picture 28" descr="DOD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3550" y="73025"/>
            <a:ext cx="9318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9" descr="PEO ELM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6191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Rectangle 4"/>
          <p:cNvSpPr>
            <a:spLocks noGrp="1" noChangeArrowheads="1"/>
          </p:cNvSpPr>
          <p:nvPr>
            <p:ph type="sldNum" sz="quarter" idx="10"/>
          </p:nvPr>
        </p:nvSpPr>
        <p:spPr>
          <a:xfrm>
            <a:off x="7061200" y="6175375"/>
            <a:ext cx="2133600" cy="16351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a:p>
            <a:pPr>
              <a:defRPr/>
            </a:pPr>
            <a:endParaRPr lang="en-US"/>
          </a:p>
          <a:p>
            <a:pPr>
              <a:defRPr/>
            </a:pPr>
            <a:fld id="{1975416F-DB8C-4C52-9E2D-B369FDBFD9FD}" type="slidenum">
              <a:rPr lang="en-US"/>
              <a:pPr>
                <a:defRPr/>
              </a:pPr>
              <a:t>‹#›</a:t>
            </a:fld>
            <a:endParaRPr lang="en-US"/>
          </a:p>
        </p:txBody>
      </p:sp>
    </p:spTree>
    <p:extLst>
      <p:ext uri="{BB962C8B-B14F-4D97-AF65-F5344CB8AC3E}">
        <p14:creationId xmlns:p14="http://schemas.microsoft.com/office/powerpoint/2010/main" val="894944903"/>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11"/>
          <p:cNvSpPr>
            <a:spLocks noChangeArrowheads="1"/>
          </p:cNvSpPr>
          <p:nvPr/>
        </p:nvSpPr>
        <p:spPr bwMode="auto">
          <a:xfrm>
            <a:off x="8310563" y="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0"/>
              </a:spcBef>
              <a:buFontTx/>
              <a:buNone/>
            </a:pPr>
            <a:endParaRPr lang="en-US" altLang="en-US" sz="1200" b="1">
              <a:solidFill>
                <a:srgbClr val="FF3300"/>
              </a:solidFill>
            </a:endParaRPr>
          </a:p>
        </p:txBody>
      </p:sp>
      <p:sp>
        <p:nvSpPr>
          <p:cNvPr id="6" name="Text Box 28"/>
          <p:cNvSpPr txBox="1">
            <a:spLocks noChangeArrowheads="1"/>
          </p:cNvSpPr>
          <p:nvPr/>
        </p:nvSpPr>
        <p:spPr bwMode="auto">
          <a:xfrm>
            <a:off x="3168650" y="6604000"/>
            <a:ext cx="2698750" cy="261938"/>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Tx/>
              <a:buNone/>
              <a:defRPr/>
            </a:pPr>
            <a:r>
              <a:rPr lang="en-US" sz="1100" smtClean="0">
                <a:solidFill>
                  <a:schemeClr val="bg1"/>
                </a:solidFill>
              </a:rPr>
              <a:t>UNCLASSIFIED</a:t>
            </a:r>
          </a:p>
        </p:txBody>
      </p:sp>
      <p:sp>
        <p:nvSpPr>
          <p:cNvPr id="7" name="Text Box 29"/>
          <p:cNvSpPr txBox="1">
            <a:spLocks noChangeArrowheads="1"/>
          </p:cNvSpPr>
          <p:nvPr/>
        </p:nvSpPr>
        <p:spPr bwMode="auto">
          <a:xfrm>
            <a:off x="5849938" y="6338888"/>
            <a:ext cx="2974975" cy="519112"/>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Tx/>
              <a:buNone/>
              <a:defRPr/>
            </a:pPr>
            <a:endParaRPr lang="en-US" sz="2800" smtClean="0">
              <a:solidFill>
                <a:schemeClr val="tx1"/>
              </a:solidFill>
            </a:endParaRPr>
          </a:p>
        </p:txBody>
      </p:sp>
      <p:graphicFrame>
        <p:nvGraphicFramePr>
          <p:cNvPr id="8"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46115"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6654800"/>
            <a:ext cx="9140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9"/>
          <p:cNvSpPr txBox="1">
            <a:spLocks noChangeArrowheads="1"/>
          </p:cNvSpPr>
          <p:nvPr/>
        </p:nvSpPr>
        <p:spPr bwMode="auto">
          <a:xfrm>
            <a:off x="6070600" y="6381750"/>
            <a:ext cx="3073400" cy="290513"/>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300" b="1" i="1" smtClean="0">
                <a:solidFill>
                  <a:srgbClr val="003399"/>
                </a:solidFill>
              </a:rPr>
              <a:t>Excellence in Executive Leadership</a:t>
            </a:r>
          </a:p>
        </p:txBody>
      </p:sp>
      <p:pic>
        <p:nvPicPr>
          <p:cNvPr id="11"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1149350"/>
            <a:ext cx="9140825"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23"/>
          <p:cNvSpPr>
            <a:spLocks noChangeShapeType="1"/>
          </p:cNvSpPr>
          <p:nvPr/>
        </p:nvSpPr>
        <p:spPr bwMode="auto">
          <a:xfrm>
            <a:off x="0" y="1073150"/>
            <a:ext cx="9144000" cy="0"/>
          </a:xfrm>
          <a:prstGeom prst="line">
            <a:avLst/>
          </a:prstGeom>
          <a:noFill/>
          <a:ln w="22225">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25"/>
          <p:cNvSpPr txBox="1">
            <a:spLocks noChangeArrowheads="1"/>
          </p:cNvSpPr>
          <p:nvPr/>
        </p:nvSpPr>
        <p:spPr bwMode="auto">
          <a:xfrm>
            <a:off x="2744788" y="6632575"/>
            <a:ext cx="3638550" cy="244475"/>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 typeface="Wingdings" pitchFamily="2" charset="2"/>
              <a:buNone/>
              <a:defRPr/>
            </a:pPr>
            <a:r>
              <a:rPr lang="en-US" sz="1000" smtClean="0">
                <a:solidFill>
                  <a:schemeClr val="bg1"/>
                </a:solidFill>
              </a:rPr>
              <a:t>UNCLASSIFIED – For Official Use Only (FOUO)</a:t>
            </a:r>
          </a:p>
        </p:txBody>
      </p:sp>
      <p:sp>
        <p:nvSpPr>
          <p:cNvPr id="14" name="Text Box 27"/>
          <p:cNvSpPr txBox="1">
            <a:spLocks noChangeArrowheads="1"/>
          </p:cNvSpPr>
          <p:nvPr/>
        </p:nvSpPr>
        <p:spPr bwMode="auto">
          <a:xfrm>
            <a:off x="22225" y="6391275"/>
            <a:ext cx="969963" cy="304800"/>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fld id="{CCB015D1-FD91-43D7-B620-CB19364C9D82}" type="slidenum">
              <a:rPr lang="en-US" sz="1400" smtClean="0"/>
              <a:pPr eaLnBrk="1" hangingPunct="1">
                <a:spcBef>
                  <a:spcPct val="50000"/>
                </a:spcBef>
                <a:buFont typeface="Wingdings" pitchFamily="2" charset="2"/>
                <a:buNone/>
                <a:defRPr/>
              </a:pPr>
              <a:t>‹#›</a:t>
            </a:fld>
            <a:endParaRPr lang="en-US" sz="1400" smtClean="0"/>
          </a:p>
        </p:txBody>
      </p:sp>
      <p:pic>
        <p:nvPicPr>
          <p:cNvPr id="15" name="Picture 28" descr="DOD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3550" y="73025"/>
            <a:ext cx="9318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9" descr="PEO ELM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6191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Rectangle 4"/>
          <p:cNvSpPr>
            <a:spLocks noGrp="1" noChangeArrowheads="1"/>
          </p:cNvSpPr>
          <p:nvPr>
            <p:ph type="sldNum" sz="quarter" idx="10"/>
          </p:nvPr>
        </p:nvSpPr>
        <p:spPr>
          <a:xfrm>
            <a:off x="7061200" y="6175375"/>
            <a:ext cx="2133600" cy="16351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a:p>
            <a:pPr>
              <a:defRPr/>
            </a:pPr>
            <a:endParaRPr lang="en-US"/>
          </a:p>
          <a:p>
            <a:pPr>
              <a:defRPr/>
            </a:pPr>
            <a:fld id="{4FBE1BE9-030B-4E01-9DEE-63136353AE6E}" type="slidenum">
              <a:rPr lang="en-US"/>
              <a:pPr>
                <a:defRPr/>
              </a:pPr>
              <a:t>‹#›</a:t>
            </a:fld>
            <a:endParaRPr lang="en-US"/>
          </a:p>
        </p:txBody>
      </p:sp>
    </p:spTree>
    <p:extLst>
      <p:ext uri="{BB962C8B-B14F-4D97-AF65-F5344CB8AC3E}">
        <p14:creationId xmlns:p14="http://schemas.microsoft.com/office/powerpoint/2010/main" val="2510671312"/>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ectangle 11"/>
          <p:cNvSpPr>
            <a:spLocks noChangeArrowheads="1"/>
          </p:cNvSpPr>
          <p:nvPr/>
        </p:nvSpPr>
        <p:spPr bwMode="auto">
          <a:xfrm>
            <a:off x="8310563" y="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0"/>
              </a:spcBef>
              <a:buFontTx/>
              <a:buNone/>
            </a:pPr>
            <a:endParaRPr lang="en-US" altLang="en-US" sz="1200" b="1">
              <a:solidFill>
                <a:srgbClr val="FF3300"/>
              </a:solidFill>
            </a:endParaRPr>
          </a:p>
        </p:txBody>
      </p:sp>
      <p:sp>
        <p:nvSpPr>
          <p:cNvPr id="5" name="Text Box 28"/>
          <p:cNvSpPr txBox="1">
            <a:spLocks noChangeArrowheads="1"/>
          </p:cNvSpPr>
          <p:nvPr/>
        </p:nvSpPr>
        <p:spPr bwMode="auto">
          <a:xfrm>
            <a:off x="3168650" y="6604000"/>
            <a:ext cx="2698750" cy="261938"/>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Tx/>
              <a:buNone/>
              <a:defRPr/>
            </a:pPr>
            <a:r>
              <a:rPr lang="en-US" sz="1100" smtClean="0">
                <a:solidFill>
                  <a:schemeClr val="bg1"/>
                </a:solidFill>
              </a:rPr>
              <a:t>UNCLASSIFIED</a:t>
            </a:r>
          </a:p>
        </p:txBody>
      </p:sp>
      <p:sp>
        <p:nvSpPr>
          <p:cNvPr id="6" name="Text Box 29"/>
          <p:cNvSpPr txBox="1">
            <a:spLocks noChangeArrowheads="1"/>
          </p:cNvSpPr>
          <p:nvPr/>
        </p:nvSpPr>
        <p:spPr bwMode="auto">
          <a:xfrm>
            <a:off x="5849938" y="6338888"/>
            <a:ext cx="2974975" cy="519112"/>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Tx/>
              <a:buNone/>
              <a:defRPr/>
            </a:pPr>
            <a:endParaRPr lang="en-US" sz="2800" smtClean="0">
              <a:solidFill>
                <a:schemeClr val="tx1"/>
              </a:solidFill>
            </a:endParaRPr>
          </a:p>
        </p:txBody>
      </p:sp>
      <p:graphicFrame>
        <p:nvGraphicFramePr>
          <p:cNvPr id="7"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47139"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6654800"/>
            <a:ext cx="9140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9"/>
          <p:cNvSpPr txBox="1">
            <a:spLocks noChangeArrowheads="1"/>
          </p:cNvSpPr>
          <p:nvPr/>
        </p:nvSpPr>
        <p:spPr bwMode="auto">
          <a:xfrm>
            <a:off x="6070600" y="6381750"/>
            <a:ext cx="3073400" cy="290513"/>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300" b="1" i="1" smtClean="0">
                <a:solidFill>
                  <a:srgbClr val="003399"/>
                </a:solidFill>
              </a:rPr>
              <a:t>Excellence in Executive Leadership</a:t>
            </a:r>
          </a:p>
        </p:txBody>
      </p:sp>
      <p:pic>
        <p:nvPicPr>
          <p:cNvPr id="10"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1149350"/>
            <a:ext cx="9140825"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23"/>
          <p:cNvSpPr>
            <a:spLocks noChangeShapeType="1"/>
          </p:cNvSpPr>
          <p:nvPr/>
        </p:nvSpPr>
        <p:spPr bwMode="auto">
          <a:xfrm>
            <a:off x="0" y="1073150"/>
            <a:ext cx="9144000" cy="0"/>
          </a:xfrm>
          <a:prstGeom prst="line">
            <a:avLst/>
          </a:prstGeom>
          <a:noFill/>
          <a:ln w="22225">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Text Box 24"/>
          <p:cNvSpPr txBox="1">
            <a:spLocks noChangeArrowheads="1"/>
          </p:cNvSpPr>
          <p:nvPr/>
        </p:nvSpPr>
        <p:spPr bwMode="auto">
          <a:xfrm>
            <a:off x="2744788" y="6632575"/>
            <a:ext cx="3638550" cy="244475"/>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 typeface="Wingdings" pitchFamily="2" charset="2"/>
              <a:buNone/>
              <a:defRPr/>
            </a:pPr>
            <a:r>
              <a:rPr lang="en-US" sz="1000" smtClean="0">
                <a:solidFill>
                  <a:schemeClr val="bg1"/>
                </a:solidFill>
              </a:rPr>
              <a:t>UNCLASSIFIED – For Official Use Only (FOUO)</a:t>
            </a:r>
          </a:p>
        </p:txBody>
      </p:sp>
      <p:sp>
        <p:nvSpPr>
          <p:cNvPr id="13" name="Text Box 26"/>
          <p:cNvSpPr txBox="1">
            <a:spLocks noChangeArrowheads="1"/>
          </p:cNvSpPr>
          <p:nvPr/>
        </p:nvSpPr>
        <p:spPr bwMode="auto">
          <a:xfrm>
            <a:off x="22225" y="6391275"/>
            <a:ext cx="969963" cy="304800"/>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fld id="{D1C43AC8-9748-45DF-BA8E-A6105FC9D58B}" type="slidenum">
              <a:rPr lang="en-US" sz="1400" smtClean="0"/>
              <a:pPr eaLnBrk="1" hangingPunct="1">
                <a:spcBef>
                  <a:spcPct val="50000"/>
                </a:spcBef>
                <a:buFont typeface="Wingdings" pitchFamily="2" charset="2"/>
                <a:buNone/>
                <a:defRPr/>
              </a:pPr>
              <a:t>‹#›</a:t>
            </a:fld>
            <a:endParaRPr lang="en-US" sz="1400" smtClean="0"/>
          </a:p>
        </p:txBody>
      </p:sp>
      <p:pic>
        <p:nvPicPr>
          <p:cNvPr id="14" name="Picture 27" descr="DOD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3550" y="73025"/>
            <a:ext cx="9318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8" descr="PEO ELM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6191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Rectangle 4"/>
          <p:cNvSpPr>
            <a:spLocks noGrp="1" noChangeArrowheads="1"/>
          </p:cNvSpPr>
          <p:nvPr>
            <p:ph type="sldNum" sz="quarter" idx="10"/>
          </p:nvPr>
        </p:nvSpPr>
        <p:spPr>
          <a:xfrm>
            <a:off x="7061200" y="6175375"/>
            <a:ext cx="2133600" cy="16351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a:p>
            <a:pPr>
              <a:defRPr/>
            </a:pPr>
            <a:endParaRPr lang="en-US"/>
          </a:p>
          <a:p>
            <a:pPr>
              <a:defRPr/>
            </a:pPr>
            <a:fld id="{2BE8BCF2-5C75-4DE8-9955-E8B41B5E165B}" type="slidenum">
              <a:rPr lang="en-US"/>
              <a:pPr>
                <a:defRPr/>
              </a:pPr>
              <a:t>‹#›</a:t>
            </a:fld>
            <a:endParaRPr lang="en-US"/>
          </a:p>
        </p:txBody>
      </p:sp>
    </p:spTree>
    <p:extLst>
      <p:ext uri="{BB962C8B-B14F-4D97-AF65-F5344CB8AC3E}">
        <p14:creationId xmlns:p14="http://schemas.microsoft.com/office/powerpoint/2010/main" val="3871266818"/>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11"/>
          <p:cNvSpPr>
            <a:spLocks noChangeArrowheads="1"/>
          </p:cNvSpPr>
          <p:nvPr/>
        </p:nvSpPr>
        <p:spPr bwMode="auto">
          <a:xfrm>
            <a:off x="8310563" y="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0"/>
              </a:spcBef>
              <a:buFontTx/>
              <a:buNone/>
            </a:pPr>
            <a:endParaRPr lang="en-US" altLang="en-US" sz="1200" b="1">
              <a:solidFill>
                <a:srgbClr val="FF3300"/>
              </a:solidFill>
            </a:endParaRPr>
          </a:p>
        </p:txBody>
      </p:sp>
      <p:sp>
        <p:nvSpPr>
          <p:cNvPr id="5" name="Text Box 28"/>
          <p:cNvSpPr txBox="1">
            <a:spLocks noChangeArrowheads="1"/>
          </p:cNvSpPr>
          <p:nvPr/>
        </p:nvSpPr>
        <p:spPr bwMode="auto">
          <a:xfrm>
            <a:off x="3168650" y="6604000"/>
            <a:ext cx="2698750" cy="261938"/>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Tx/>
              <a:buNone/>
              <a:defRPr/>
            </a:pPr>
            <a:r>
              <a:rPr lang="en-US" sz="1100" smtClean="0">
                <a:solidFill>
                  <a:schemeClr val="bg1"/>
                </a:solidFill>
              </a:rPr>
              <a:t>UNCLASSIFIED</a:t>
            </a:r>
          </a:p>
        </p:txBody>
      </p:sp>
      <p:sp>
        <p:nvSpPr>
          <p:cNvPr id="6" name="Text Box 29"/>
          <p:cNvSpPr txBox="1">
            <a:spLocks noChangeArrowheads="1"/>
          </p:cNvSpPr>
          <p:nvPr/>
        </p:nvSpPr>
        <p:spPr bwMode="auto">
          <a:xfrm>
            <a:off x="5849938" y="6338888"/>
            <a:ext cx="2974975" cy="519112"/>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Tx/>
              <a:buNone/>
              <a:defRPr/>
            </a:pPr>
            <a:endParaRPr lang="en-US" sz="2800" smtClean="0">
              <a:solidFill>
                <a:schemeClr val="tx1"/>
              </a:solidFill>
            </a:endParaRPr>
          </a:p>
        </p:txBody>
      </p:sp>
      <p:graphicFrame>
        <p:nvGraphicFramePr>
          <p:cNvPr id="7"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48163"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6654800"/>
            <a:ext cx="9140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9"/>
          <p:cNvSpPr txBox="1">
            <a:spLocks noChangeArrowheads="1"/>
          </p:cNvSpPr>
          <p:nvPr/>
        </p:nvSpPr>
        <p:spPr bwMode="auto">
          <a:xfrm>
            <a:off x="6070600" y="6381750"/>
            <a:ext cx="3073400" cy="290513"/>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300" b="1" i="1" smtClean="0">
                <a:solidFill>
                  <a:srgbClr val="003399"/>
                </a:solidFill>
              </a:rPr>
              <a:t>Excellence in Executive Leadership</a:t>
            </a:r>
          </a:p>
        </p:txBody>
      </p:sp>
      <p:pic>
        <p:nvPicPr>
          <p:cNvPr id="10"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1149350"/>
            <a:ext cx="9140825"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23"/>
          <p:cNvSpPr>
            <a:spLocks noChangeShapeType="1"/>
          </p:cNvSpPr>
          <p:nvPr/>
        </p:nvSpPr>
        <p:spPr bwMode="auto">
          <a:xfrm>
            <a:off x="0" y="1073150"/>
            <a:ext cx="9144000" cy="0"/>
          </a:xfrm>
          <a:prstGeom prst="line">
            <a:avLst/>
          </a:prstGeom>
          <a:noFill/>
          <a:ln w="22225">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Text Box 24"/>
          <p:cNvSpPr txBox="1">
            <a:spLocks noChangeArrowheads="1"/>
          </p:cNvSpPr>
          <p:nvPr/>
        </p:nvSpPr>
        <p:spPr bwMode="auto">
          <a:xfrm>
            <a:off x="2744788" y="6632575"/>
            <a:ext cx="3638550" cy="244475"/>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 typeface="Wingdings" pitchFamily="2" charset="2"/>
              <a:buNone/>
              <a:defRPr/>
            </a:pPr>
            <a:r>
              <a:rPr lang="en-US" sz="1000" smtClean="0">
                <a:solidFill>
                  <a:schemeClr val="bg1"/>
                </a:solidFill>
              </a:rPr>
              <a:t>UNCLASSIFIED – For Official Use Only (FOUO)</a:t>
            </a:r>
          </a:p>
        </p:txBody>
      </p:sp>
      <p:sp>
        <p:nvSpPr>
          <p:cNvPr id="13" name="Text Box 26"/>
          <p:cNvSpPr txBox="1">
            <a:spLocks noChangeArrowheads="1"/>
          </p:cNvSpPr>
          <p:nvPr/>
        </p:nvSpPr>
        <p:spPr bwMode="auto">
          <a:xfrm>
            <a:off x="22225" y="6391275"/>
            <a:ext cx="969963" cy="304800"/>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fld id="{5D2DA965-320B-4571-94ED-4AF4FA91D984}" type="slidenum">
              <a:rPr lang="en-US" sz="1400" smtClean="0"/>
              <a:pPr eaLnBrk="1" hangingPunct="1">
                <a:spcBef>
                  <a:spcPct val="50000"/>
                </a:spcBef>
                <a:buFont typeface="Wingdings" pitchFamily="2" charset="2"/>
                <a:buNone/>
                <a:defRPr/>
              </a:pPr>
              <a:t>‹#›</a:t>
            </a:fld>
            <a:endParaRPr lang="en-US" sz="1400" smtClean="0"/>
          </a:p>
        </p:txBody>
      </p:sp>
      <p:pic>
        <p:nvPicPr>
          <p:cNvPr id="14" name="Picture 27" descr="DOD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3550" y="73025"/>
            <a:ext cx="9318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8" descr="PEO ELM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6191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969125" y="0"/>
            <a:ext cx="2174875" cy="64627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2913" y="0"/>
            <a:ext cx="6373812" cy="64627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Rectangle 4"/>
          <p:cNvSpPr>
            <a:spLocks noGrp="1" noChangeArrowheads="1"/>
          </p:cNvSpPr>
          <p:nvPr>
            <p:ph type="sldNum" sz="quarter" idx="10"/>
          </p:nvPr>
        </p:nvSpPr>
        <p:spPr>
          <a:xfrm>
            <a:off x="7061200" y="6175375"/>
            <a:ext cx="2133600" cy="16351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a:p>
            <a:pPr>
              <a:defRPr/>
            </a:pPr>
            <a:endParaRPr lang="en-US"/>
          </a:p>
          <a:p>
            <a:pPr>
              <a:defRPr/>
            </a:pPr>
            <a:fld id="{88EBD0D3-EAF7-45DE-B8A0-B95F95559096}" type="slidenum">
              <a:rPr lang="en-US"/>
              <a:pPr>
                <a:defRPr/>
              </a:pPr>
              <a:t>‹#›</a:t>
            </a:fld>
            <a:endParaRPr lang="en-US"/>
          </a:p>
        </p:txBody>
      </p:sp>
    </p:spTree>
    <p:extLst>
      <p:ext uri="{BB962C8B-B14F-4D97-AF65-F5344CB8AC3E}">
        <p14:creationId xmlns:p14="http://schemas.microsoft.com/office/powerpoint/2010/main" val="510621853"/>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2.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3.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1473200" y="169863"/>
            <a:ext cx="7670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 name="Rectangle 3"/>
          <p:cNvSpPr>
            <a:spLocks noGrp="1" noChangeArrowheads="1"/>
          </p:cNvSpPr>
          <p:nvPr>
            <p:ph type="body" idx="1"/>
          </p:nvPr>
        </p:nvSpPr>
        <p:spPr bwMode="auto">
          <a:xfrm>
            <a:off x="442913" y="1592263"/>
            <a:ext cx="822960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029" name="Text Box 13"/>
          <p:cNvSpPr txBox="1">
            <a:spLocks noChangeArrowheads="1"/>
          </p:cNvSpPr>
          <p:nvPr/>
        </p:nvSpPr>
        <p:spPr bwMode="auto">
          <a:xfrm>
            <a:off x="6070600" y="6381750"/>
            <a:ext cx="3073400" cy="290513"/>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300" b="1" i="1" dirty="0" smtClean="0">
                <a:solidFill>
                  <a:srgbClr val="003399"/>
                </a:solidFill>
              </a:rPr>
              <a:t>Excellence in Executive Leadership</a:t>
            </a:r>
          </a:p>
        </p:txBody>
      </p:sp>
      <p:sp>
        <p:nvSpPr>
          <p:cNvPr id="1030" name="Oval 15"/>
          <p:cNvSpPr>
            <a:spLocks noChangeArrowheads="1"/>
          </p:cNvSpPr>
          <p:nvPr/>
        </p:nvSpPr>
        <p:spPr bwMode="auto">
          <a:xfrm>
            <a:off x="198438" y="244475"/>
            <a:ext cx="1235075" cy="118903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endParaRPr lang="en-US" altLang="en-US"/>
          </a:p>
        </p:txBody>
      </p:sp>
      <p:sp>
        <p:nvSpPr>
          <p:cNvPr id="1031" name="Text Box 16"/>
          <p:cNvSpPr txBox="1">
            <a:spLocks noChangeArrowheads="1"/>
          </p:cNvSpPr>
          <p:nvPr/>
        </p:nvSpPr>
        <p:spPr bwMode="auto">
          <a:xfrm>
            <a:off x="2744788" y="6632575"/>
            <a:ext cx="3638550" cy="244475"/>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000" smtClean="0">
                <a:solidFill>
                  <a:schemeClr val="bg1"/>
                </a:solidFill>
              </a:rPr>
              <a:t>UNCLASSIFIED – For Official Use Only (FOUO)</a:t>
            </a:r>
          </a:p>
        </p:txBody>
      </p:sp>
      <p:pic>
        <p:nvPicPr>
          <p:cNvPr id="1032" name="Picture 13" descr="PEO ELM inside design.tif"/>
          <p:cNvPicPr>
            <a:picLocks noChangeAspect="1"/>
          </p:cNvPicPr>
          <p:nvPr/>
        </p:nvPicPr>
        <p:blipFill>
          <a:blip r:embed="rId17">
            <a:extLst>
              <a:ext uri="{28A0092B-C50C-407E-A947-70E740481C1C}">
                <a14:useLocalDpi xmlns:a14="http://schemas.microsoft.com/office/drawing/2010/main" val="0"/>
              </a:ext>
            </a:extLst>
          </a:blip>
          <a:srcRect t="97037"/>
          <a:stretch>
            <a:fillRect/>
          </a:stretch>
        </p:blipFill>
        <p:spPr bwMode="auto">
          <a:xfrm>
            <a:off x="0" y="1149350"/>
            <a:ext cx="9140825"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18"/>
          <p:cNvSpPr>
            <a:spLocks noChangeShapeType="1"/>
          </p:cNvSpPr>
          <p:nvPr/>
        </p:nvSpPr>
        <p:spPr bwMode="auto">
          <a:xfrm>
            <a:off x="0" y="1073150"/>
            <a:ext cx="9144000" cy="0"/>
          </a:xfrm>
          <a:prstGeom prst="line">
            <a:avLst/>
          </a:prstGeom>
          <a:noFill/>
          <a:ln w="22225">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34" name="Picture 20" descr="DOD Seal"/>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83550" y="73025"/>
            <a:ext cx="9318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21" descr="PEO ELM logo"/>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71450" y="6191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1"/>
          <p:cNvSpPr>
            <a:spLocks noChangeArrowheads="1"/>
          </p:cNvSpPr>
          <p:nvPr userDrawn="1"/>
        </p:nvSpPr>
        <p:spPr bwMode="auto">
          <a:xfrm>
            <a:off x="5715000" y="6580188"/>
            <a:ext cx="3246438" cy="277641"/>
          </a:xfrm>
          <a:prstGeom prst="rect">
            <a:avLst/>
          </a:prstGeom>
          <a:noFill/>
          <a:ln w="9525">
            <a:noFill/>
            <a:miter lim="800000"/>
            <a:headEnd/>
            <a:tailEnd/>
          </a:ln>
          <a:effectLst/>
        </p:spPr>
        <p:txBody>
          <a:bodyPr lIns="92075" tIns="46038" rIns="92075" bIns="46038">
            <a:prstTxWarp prst="textNoShape">
              <a:avLst/>
            </a:prstTxWarp>
            <a:spAutoFit/>
          </a:bodyPr>
          <a:lstStyle/>
          <a:p>
            <a:pPr algn="r" eaLnBrk="0" hangingPunct="0">
              <a:buNone/>
              <a:defRPr/>
            </a:pPr>
            <a:fld id="{32FAF2D9-8425-45F6-A80A-E017D8ECE1DC}" type="slidenum">
              <a:rPr lang="en-US" sz="1200" b="1">
                <a:solidFill>
                  <a:srgbClr val="003399"/>
                </a:solidFill>
                <a:ea typeface="+mn-ea"/>
                <a:cs typeface="+mn-cs"/>
              </a:rPr>
              <a:pPr algn="r" eaLnBrk="0" hangingPunct="0">
                <a:buNone/>
                <a:defRPr/>
              </a:pPr>
              <a:t>‹#›</a:t>
            </a:fld>
            <a:endParaRPr lang="en-US" sz="800" b="1" dirty="0">
              <a:solidFill>
                <a:srgbClr val="003399"/>
              </a:solidFill>
              <a:ea typeface="+mn-ea"/>
              <a:cs typeface="+mn-cs"/>
            </a:endParaRPr>
          </a:p>
        </p:txBody>
      </p:sp>
    </p:spTree>
  </p:cSld>
  <p:clrMap bg1="lt1" tx1="dk1" bg2="lt2" tx2="dk2" accent1="accent1" accent2="accent2" accent3="accent3" accent4="accent4" accent5="accent5" accent6="accent6" hlink="hlink" folHlink="folHlink"/>
  <p:sldLayoutIdLst>
    <p:sldLayoutId id="2147485003" r:id="rId1"/>
    <p:sldLayoutId id="2147485004" r:id="rId2"/>
    <p:sldLayoutId id="2147485005" r:id="rId3"/>
    <p:sldLayoutId id="2147485006" r:id="rId4"/>
    <p:sldLayoutId id="2147485007" r:id="rId5"/>
    <p:sldLayoutId id="2147485008" r:id="rId6"/>
    <p:sldLayoutId id="2147485009" r:id="rId7"/>
    <p:sldLayoutId id="2147485010" r:id="rId8"/>
    <p:sldLayoutId id="2147485011" r:id="rId9"/>
    <p:sldLayoutId id="2147485012" r:id="rId10"/>
    <p:sldLayoutId id="2147485013" r:id="rId11"/>
    <p:sldLayoutId id="2147485014" r:id="rId12"/>
    <p:sldLayoutId id="2147485015" r:id="rId13"/>
    <p:sldLayoutId id="2147485002" r:id="rId14"/>
    <p:sldLayoutId id="2147485016" r:id="rId15"/>
  </p:sldLayoutIdLst>
  <p:transition/>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2200" b="1" i="1">
          <a:solidFill>
            <a:schemeClr val="tx2"/>
          </a:solidFill>
          <a:effectLst>
            <a:glow rad="114300">
              <a:srgbClr val="FFFFFF">
                <a:alpha val="75000"/>
              </a:srgbClr>
            </a:glow>
          </a:effectLst>
          <a:latin typeface="+mj-lt"/>
          <a:ea typeface="ＭＳ Ｐゴシック" pitchFamily="-108" charset="-128"/>
          <a:cs typeface="ＭＳ Ｐゴシック" pitchFamily="-108" charset="-128"/>
        </a:defRPr>
      </a:lvl1pPr>
      <a:lvl2pPr algn="l" rtl="0" eaLnBrk="0" fontAlgn="base" hangingPunct="0">
        <a:lnSpc>
          <a:spcPct val="80000"/>
        </a:lnSpc>
        <a:spcBef>
          <a:spcPct val="0"/>
        </a:spcBef>
        <a:spcAft>
          <a:spcPct val="0"/>
        </a:spcAft>
        <a:defRPr sz="2200" b="1" i="1">
          <a:solidFill>
            <a:schemeClr val="tx2"/>
          </a:solidFill>
          <a:latin typeface="Arial" pitchFamily="-109" charset="0"/>
          <a:ea typeface="ＭＳ Ｐゴシック" pitchFamily="-108" charset="-128"/>
          <a:cs typeface="ＭＳ Ｐゴシック" pitchFamily="-108" charset="-128"/>
        </a:defRPr>
      </a:lvl2pPr>
      <a:lvl3pPr algn="l" rtl="0" eaLnBrk="0" fontAlgn="base" hangingPunct="0">
        <a:lnSpc>
          <a:spcPct val="80000"/>
        </a:lnSpc>
        <a:spcBef>
          <a:spcPct val="0"/>
        </a:spcBef>
        <a:spcAft>
          <a:spcPct val="0"/>
        </a:spcAft>
        <a:defRPr sz="2200" b="1" i="1">
          <a:solidFill>
            <a:schemeClr val="tx2"/>
          </a:solidFill>
          <a:latin typeface="Arial" pitchFamily="-109" charset="0"/>
          <a:ea typeface="ＭＳ Ｐゴシック" pitchFamily="-108" charset="-128"/>
          <a:cs typeface="ＭＳ Ｐゴシック" pitchFamily="-108" charset="-128"/>
        </a:defRPr>
      </a:lvl3pPr>
      <a:lvl4pPr algn="l" rtl="0" eaLnBrk="0" fontAlgn="base" hangingPunct="0">
        <a:lnSpc>
          <a:spcPct val="80000"/>
        </a:lnSpc>
        <a:spcBef>
          <a:spcPct val="0"/>
        </a:spcBef>
        <a:spcAft>
          <a:spcPct val="0"/>
        </a:spcAft>
        <a:defRPr sz="2200" b="1" i="1">
          <a:solidFill>
            <a:schemeClr val="tx2"/>
          </a:solidFill>
          <a:latin typeface="Arial" pitchFamily="-109" charset="0"/>
          <a:ea typeface="ＭＳ Ｐゴシック" pitchFamily="-108" charset="-128"/>
          <a:cs typeface="ＭＳ Ｐゴシック" pitchFamily="-108" charset="-128"/>
        </a:defRPr>
      </a:lvl4pPr>
      <a:lvl5pPr algn="l" rtl="0" eaLnBrk="0" fontAlgn="base" hangingPunct="0">
        <a:lnSpc>
          <a:spcPct val="80000"/>
        </a:lnSpc>
        <a:spcBef>
          <a:spcPct val="0"/>
        </a:spcBef>
        <a:spcAft>
          <a:spcPct val="0"/>
        </a:spcAft>
        <a:defRPr sz="2200" b="1" i="1">
          <a:solidFill>
            <a:schemeClr val="tx2"/>
          </a:solidFill>
          <a:latin typeface="Arial" pitchFamily="-109" charset="0"/>
          <a:ea typeface="ＭＳ Ｐゴシック" pitchFamily="-108" charset="-128"/>
          <a:cs typeface="ＭＳ Ｐゴシック" pitchFamily="-108" charset="-128"/>
        </a:defRPr>
      </a:lvl5pPr>
      <a:lvl6pPr marL="457200" algn="l" rtl="0" fontAlgn="base">
        <a:lnSpc>
          <a:spcPct val="80000"/>
        </a:lnSpc>
        <a:spcBef>
          <a:spcPct val="0"/>
        </a:spcBef>
        <a:spcAft>
          <a:spcPct val="0"/>
        </a:spcAft>
        <a:defRPr sz="3600" b="1" i="1">
          <a:solidFill>
            <a:schemeClr val="tx2"/>
          </a:solidFill>
          <a:latin typeface="Arial" pitchFamily="-109" charset="0"/>
        </a:defRPr>
      </a:lvl6pPr>
      <a:lvl7pPr marL="914400" algn="l" rtl="0" fontAlgn="base">
        <a:lnSpc>
          <a:spcPct val="80000"/>
        </a:lnSpc>
        <a:spcBef>
          <a:spcPct val="0"/>
        </a:spcBef>
        <a:spcAft>
          <a:spcPct val="0"/>
        </a:spcAft>
        <a:defRPr sz="3600" b="1" i="1">
          <a:solidFill>
            <a:schemeClr val="tx2"/>
          </a:solidFill>
          <a:latin typeface="Arial" pitchFamily="-109" charset="0"/>
        </a:defRPr>
      </a:lvl7pPr>
      <a:lvl8pPr marL="1371600" algn="l" rtl="0" fontAlgn="base">
        <a:lnSpc>
          <a:spcPct val="80000"/>
        </a:lnSpc>
        <a:spcBef>
          <a:spcPct val="0"/>
        </a:spcBef>
        <a:spcAft>
          <a:spcPct val="0"/>
        </a:spcAft>
        <a:defRPr sz="3600" b="1" i="1">
          <a:solidFill>
            <a:schemeClr val="tx2"/>
          </a:solidFill>
          <a:latin typeface="Arial" pitchFamily="-109" charset="0"/>
        </a:defRPr>
      </a:lvl8pPr>
      <a:lvl9pPr marL="1828800" algn="l" rtl="0" fontAlgn="base">
        <a:lnSpc>
          <a:spcPct val="80000"/>
        </a:lnSpc>
        <a:spcBef>
          <a:spcPct val="0"/>
        </a:spcBef>
        <a:spcAft>
          <a:spcPct val="0"/>
        </a:spcAft>
        <a:defRPr sz="3600" b="1" i="1">
          <a:solidFill>
            <a:schemeClr val="tx2"/>
          </a:solidFill>
          <a:latin typeface="Arial" pitchFamily="-109" charset="0"/>
        </a:defRPr>
      </a:lvl9pPr>
    </p:titleStyle>
    <p:bodyStyle>
      <a:lvl1pPr marL="342900" indent="-342900" algn="l" rtl="0" eaLnBrk="0" fontAlgn="base" hangingPunct="0">
        <a:spcBef>
          <a:spcPct val="20000"/>
        </a:spcBef>
        <a:spcAft>
          <a:spcPct val="0"/>
        </a:spcAft>
        <a:buClr>
          <a:srgbClr val="003399"/>
        </a:buClr>
        <a:buFont typeface="Wingdings" pitchFamily="2" charset="2"/>
        <a:buChar char="u"/>
        <a:defRPr sz="2000" b="1">
          <a:solidFill>
            <a:srgbClr val="010000"/>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lr>
          <a:srgbClr val="003399"/>
        </a:buClr>
        <a:buFont typeface="Arial" charset="0"/>
        <a:buChar char="•"/>
        <a:defRPr>
          <a:solidFill>
            <a:srgbClr val="010000"/>
          </a:solidFill>
          <a:latin typeface="+mn-lt"/>
          <a:ea typeface="ＭＳ Ｐゴシック" pitchFamily="-109" charset="-128"/>
        </a:defRPr>
      </a:lvl2pPr>
      <a:lvl3pPr marL="1143000" indent="-228600" algn="l" rtl="0" eaLnBrk="0" fontAlgn="base" hangingPunct="0">
        <a:spcBef>
          <a:spcPct val="20000"/>
        </a:spcBef>
        <a:spcAft>
          <a:spcPct val="0"/>
        </a:spcAft>
        <a:buClr>
          <a:srgbClr val="003399"/>
        </a:buClr>
        <a:buSzPct val="50000"/>
        <a:buChar char="o"/>
        <a:defRPr sz="1600" i="1">
          <a:solidFill>
            <a:srgbClr val="010000"/>
          </a:solidFill>
          <a:latin typeface="+mn-lt"/>
          <a:ea typeface="ＭＳ Ｐゴシック" pitchFamily="-109" charset="-128"/>
        </a:defRPr>
      </a:lvl3pPr>
      <a:lvl4pPr marL="1600200" indent="-228600" algn="l" rtl="0" eaLnBrk="0" fontAlgn="base" hangingPunct="0">
        <a:spcBef>
          <a:spcPct val="20000"/>
        </a:spcBef>
        <a:spcAft>
          <a:spcPct val="0"/>
        </a:spcAft>
        <a:buSzPct val="80000"/>
        <a:buFont typeface="Wingdings 2" pitchFamily="18" charset="2"/>
        <a:buChar char="£"/>
        <a:defRPr sz="2400" b="1">
          <a:solidFill>
            <a:srgbClr val="010000"/>
          </a:solidFill>
          <a:latin typeface="+mn-lt"/>
          <a:ea typeface="ＭＳ Ｐゴシック" pitchFamily="-109" charset="-128"/>
        </a:defRPr>
      </a:lvl4pPr>
      <a:lvl5pPr marL="2057400" indent="-228600" algn="l" rtl="0" eaLnBrk="0" fontAlgn="base" hangingPunct="0">
        <a:spcBef>
          <a:spcPct val="20000"/>
        </a:spcBef>
        <a:spcAft>
          <a:spcPct val="0"/>
        </a:spcAft>
        <a:buChar char="»"/>
        <a:defRPr>
          <a:solidFill>
            <a:schemeClr val="tx1"/>
          </a:solidFill>
          <a:latin typeface="+mn-lt"/>
          <a:ea typeface="ＭＳ Ｐゴシック" pitchFamily="-109" charset="-128"/>
        </a:defRPr>
      </a:lvl5pPr>
      <a:lvl6pPr marL="2514600" indent="-228600" algn="l" rtl="0" fontAlgn="base">
        <a:spcBef>
          <a:spcPct val="20000"/>
        </a:spcBef>
        <a:spcAft>
          <a:spcPct val="0"/>
        </a:spcAft>
        <a:buChar char="»"/>
        <a:defRPr>
          <a:solidFill>
            <a:schemeClr val="tx1"/>
          </a:solidFill>
          <a:latin typeface="+mn-lt"/>
          <a:ea typeface="ＭＳ Ｐゴシック" pitchFamily="-109" charset="-128"/>
        </a:defRPr>
      </a:lvl6pPr>
      <a:lvl7pPr marL="2971800" indent="-228600" algn="l" rtl="0" fontAlgn="base">
        <a:spcBef>
          <a:spcPct val="20000"/>
        </a:spcBef>
        <a:spcAft>
          <a:spcPct val="0"/>
        </a:spcAft>
        <a:buChar char="»"/>
        <a:defRPr>
          <a:solidFill>
            <a:schemeClr val="tx1"/>
          </a:solidFill>
          <a:latin typeface="+mn-lt"/>
          <a:ea typeface="ＭＳ Ｐゴシック" pitchFamily="-109" charset="-128"/>
        </a:defRPr>
      </a:lvl7pPr>
      <a:lvl8pPr marL="3429000" indent="-228600" algn="l" rtl="0" fontAlgn="base">
        <a:spcBef>
          <a:spcPct val="20000"/>
        </a:spcBef>
        <a:spcAft>
          <a:spcPct val="0"/>
        </a:spcAft>
        <a:buChar char="»"/>
        <a:defRPr>
          <a:solidFill>
            <a:schemeClr val="tx1"/>
          </a:solidFill>
          <a:latin typeface="+mn-lt"/>
          <a:ea typeface="ＭＳ Ｐゴシック" pitchFamily="-109" charset="-128"/>
        </a:defRPr>
      </a:lvl8pPr>
      <a:lvl9pPr marL="3886200" indent="-228600" algn="l" rtl="0" fontAlgn="base">
        <a:spcBef>
          <a:spcPct val="20000"/>
        </a:spcBef>
        <a:spcAft>
          <a:spcPct val="0"/>
        </a:spcAft>
        <a:buChar char="»"/>
        <a:defRPr>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1473200" y="169863"/>
            <a:ext cx="7670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 name="Rectangle 3"/>
          <p:cNvSpPr>
            <a:spLocks noGrp="1" noChangeArrowheads="1"/>
          </p:cNvSpPr>
          <p:nvPr>
            <p:ph type="body" idx="1"/>
          </p:nvPr>
        </p:nvSpPr>
        <p:spPr bwMode="auto">
          <a:xfrm>
            <a:off x="442913" y="1592263"/>
            <a:ext cx="822960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029" name="Text Box 13"/>
          <p:cNvSpPr txBox="1">
            <a:spLocks noChangeArrowheads="1"/>
          </p:cNvSpPr>
          <p:nvPr/>
        </p:nvSpPr>
        <p:spPr bwMode="auto">
          <a:xfrm>
            <a:off x="6070600" y="6381750"/>
            <a:ext cx="3073400" cy="290513"/>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300" b="1" i="1" dirty="0" smtClean="0">
                <a:solidFill>
                  <a:srgbClr val="003399"/>
                </a:solidFill>
              </a:rPr>
              <a:t>Excellence in Executive Leadership</a:t>
            </a:r>
          </a:p>
        </p:txBody>
      </p:sp>
      <p:sp>
        <p:nvSpPr>
          <p:cNvPr id="1030" name="Oval 15"/>
          <p:cNvSpPr>
            <a:spLocks noChangeArrowheads="1"/>
          </p:cNvSpPr>
          <p:nvPr/>
        </p:nvSpPr>
        <p:spPr bwMode="auto">
          <a:xfrm>
            <a:off x="198438" y="244475"/>
            <a:ext cx="1235075" cy="118903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endParaRPr lang="en-US" altLang="en-US"/>
          </a:p>
        </p:txBody>
      </p:sp>
      <p:sp>
        <p:nvSpPr>
          <p:cNvPr id="1031" name="Text Box 16"/>
          <p:cNvSpPr txBox="1">
            <a:spLocks noChangeArrowheads="1"/>
          </p:cNvSpPr>
          <p:nvPr/>
        </p:nvSpPr>
        <p:spPr bwMode="auto">
          <a:xfrm>
            <a:off x="2744788" y="6632575"/>
            <a:ext cx="3638550" cy="244475"/>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000" smtClean="0">
                <a:solidFill>
                  <a:srgbClr val="FFFFFF"/>
                </a:solidFill>
              </a:rPr>
              <a:t>UNCLASSIFIED – For Official Use Only (FOUO)</a:t>
            </a:r>
          </a:p>
        </p:txBody>
      </p:sp>
      <p:pic>
        <p:nvPicPr>
          <p:cNvPr id="1032" name="Picture 13" descr="PEO ELM inside design.tif"/>
          <p:cNvPicPr>
            <a:picLocks noChangeAspect="1"/>
          </p:cNvPicPr>
          <p:nvPr/>
        </p:nvPicPr>
        <p:blipFill>
          <a:blip r:embed="rId17">
            <a:extLst>
              <a:ext uri="{28A0092B-C50C-407E-A947-70E740481C1C}">
                <a14:useLocalDpi xmlns:a14="http://schemas.microsoft.com/office/drawing/2010/main" val="0"/>
              </a:ext>
            </a:extLst>
          </a:blip>
          <a:srcRect t="97037"/>
          <a:stretch>
            <a:fillRect/>
          </a:stretch>
        </p:blipFill>
        <p:spPr bwMode="auto">
          <a:xfrm>
            <a:off x="0" y="1149350"/>
            <a:ext cx="9140825"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18"/>
          <p:cNvSpPr>
            <a:spLocks noChangeShapeType="1"/>
          </p:cNvSpPr>
          <p:nvPr/>
        </p:nvSpPr>
        <p:spPr bwMode="auto">
          <a:xfrm>
            <a:off x="0" y="1073150"/>
            <a:ext cx="9144000" cy="0"/>
          </a:xfrm>
          <a:prstGeom prst="line">
            <a:avLst/>
          </a:prstGeom>
          <a:noFill/>
          <a:ln w="22225">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34" name="Picture 20" descr="DOD Seal"/>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83550" y="73025"/>
            <a:ext cx="9318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21" descr="PEO ELM logo"/>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71450" y="6191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1"/>
          <p:cNvSpPr>
            <a:spLocks noChangeArrowheads="1"/>
          </p:cNvSpPr>
          <p:nvPr userDrawn="1"/>
        </p:nvSpPr>
        <p:spPr bwMode="auto">
          <a:xfrm>
            <a:off x="5715000" y="6580188"/>
            <a:ext cx="3246438" cy="277641"/>
          </a:xfrm>
          <a:prstGeom prst="rect">
            <a:avLst/>
          </a:prstGeom>
          <a:noFill/>
          <a:ln w="9525">
            <a:noFill/>
            <a:miter lim="800000"/>
            <a:headEnd/>
            <a:tailEnd/>
          </a:ln>
          <a:effectLst/>
        </p:spPr>
        <p:txBody>
          <a:bodyPr lIns="92075" tIns="46038" rIns="92075" bIns="46038">
            <a:prstTxWarp prst="textNoShape">
              <a:avLst/>
            </a:prstTxWarp>
            <a:spAutoFit/>
          </a:bodyPr>
          <a:lstStyle/>
          <a:p>
            <a:pPr algn="r" eaLnBrk="0" hangingPunct="0">
              <a:buFont typeface="Wingdings" pitchFamily="2" charset="2"/>
              <a:buNone/>
              <a:defRPr/>
            </a:pPr>
            <a:fld id="{32FAF2D9-8425-45F6-A80A-E017D8ECE1DC}" type="slidenum">
              <a:rPr lang="en-US" sz="1200" b="1">
                <a:solidFill>
                  <a:srgbClr val="003399"/>
                </a:solidFill>
              </a:rPr>
              <a:pPr algn="r" eaLnBrk="0" hangingPunct="0">
                <a:buFont typeface="Wingdings" pitchFamily="2" charset="2"/>
                <a:buNone/>
                <a:defRPr/>
              </a:pPr>
              <a:t>‹#›</a:t>
            </a:fld>
            <a:endParaRPr lang="en-US" sz="800" b="1" dirty="0">
              <a:solidFill>
                <a:srgbClr val="003399"/>
              </a:solidFill>
            </a:endParaRPr>
          </a:p>
        </p:txBody>
      </p:sp>
    </p:spTree>
    <p:extLst>
      <p:ext uri="{BB962C8B-B14F-4D97-AF65-F5344CB8AC3E}">
        <p14:creationId xmlns:p14="http://schemas.microsoft.com/office/powerpoint/2010/main" val="4019290774"/>
      </p:ext>
    </p:extLst>
  </p:cSld>
  <p:clrMap bg1="lt1" tx1="dk1" bg2="lt2" tx2="dk2" accent1="accent1" accent2="accent2" accent3="accent3" accent4="accent4" accent5="accent5" accent6="accent6" hlink="hlink" folHlink="folHlink"/>
  <p:sldLayoutIdLst>
    <p:sldLayoutId id="2147485018" r:id="rId1"/>
    <p:sldLayoutId id="2147485019" r:id="rId2"/>
    <p:sldLayoutId id="2147485020" r:id="rId3"/>
    <p:sldLayoutId id="2147485021" r:id="rId4"/>
    <p:sldLayoutId id="2147485022" r:id="rId5"/>
    <p:sldLayoutId id="2147485023" r:id="rId6"/>
    <p:sldLayoutId id="2147485024" r:id="rId7"/>
    <p:sldLayoutId id="2147485025" r:id="rId8"/>
    <p:sldLayoutId id="2147485026" r:id="rId9"/>
    <p:sldLayoutId id="2147485027" r:id="rId10"/>
    <p:sldLayoutId id="2147485028" r:id="rId11"/>
    <p:sldLayoutId id="2147485029" r:id="rId12"/>
    <p:sldLayoutId id="2147485030" r:id="rId13"/>
    <p:sldLayoutId id="2147485031" r:id="rId14"/>
    <p:sldLayoutId id="2147485032" r:id="rId15"/>
  </p:sldLayoutIdLst>
  <p:transition/>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2200" b="1" i="1">
          <a:solidFill>
            <a:schemeClr val="tx2"/>
          </a:solidFill>
          <a:effectLst>
            <a:glow rad="114300">
              <a:srgbClr val="FFFFFF">
                <a:alpha val="75000"/>
              </a:srgbClr>
            </a:glow>
          </a:effectLst>
          <a:latin typeface="+mj-lt"/>
          <a:ea typeface="ＭＳ Ｐゴシック" pitchFamily="-108" charset="-128"/>
          <a:cs typeface="ＭＳ Ｐゴシック" pitchFamily="-108" charset="-128"/>
        </a:defRPr>
      </a:lvl1pPr>
      <a:lvl2pPr algn="l" rtl="0" eaLnBrk="0" fontAlgn="base" hangingPunct="0">
        <a:lnSpc>
          <a:spcPct val="80000"/>
        </a:lnSpc>
        <a:spcBef>
          <a:spcPct val="0"/>
        </a:spcBef>
        <a:spcAft>
          <a:spcPct val="0"/>
        </a:spcAft>
        <a:defRPr sz="2200" b="1" i="1">
          <a:solidFill>
            <a:schemeClr val="tx2"/>
          </a:solidFill>
          <a:latin typeface="Arial" pitchFamily="-109" charset="0"/>
          <a:ea typeface="ＭＳ Ｐゴシック" pitchFamily="-108" charset="-128"/>
          <a:cs typeface="ＭＳ Ｐゴシック" pitchFamily="-108" charset="-128"/>
        </a:defRPr>
      </a:lvl2pPr>
      <a:lvl3pPr algn="l" rtl="0" eaLnBrk="0" fontAlgn="base" hangingPunct="0">
        <a:lnSpc>
          <a:spcPct val="80000"/>
        </a:lnSpc>
        <a:spcBef>
          <a:spcPct val="0"/>
        </a:spcBef>
        <a:spcAft>
          <a:spcPct val="0"/>
        </a:spcAft>
        <a:defRPr sz="2200" b="1" i="1">
          <a:solidFill>
            <a:schemeClr val="tx2"/>
          </a:solidFill>
          <a:latin typeface="Arial" pitchFamily="-109" charset="0"/>
          <a:ea typeface="ＭＳ Ｐゴシック" pitchFamily="-108" charset="-128"/>
          <a:cs typeface="ＭＳ Ｐゴシック" pitchFamily="-108" charset="-128"/>
        </a:defRPr>
      </a:lvl3pPr>
      <a:lvl4pPr algn="l" rtl="0" eaLnBrk="0" fontAlgn="base" hangingPunct="0">
        <a:lnSpc>
          <a:spcPct val="80000"/>
        </a:lnSpc>
        <a:spcBef>
          <a:spcPct val="0"/>
        </a:spcBef>
        <a:spcAft>
          <a:spcPct val="0"/>
        </a:spcAft>
        <a:defRPr sz="2200" b="1" i="1">
          <a:solidFill>
            <a:schemeClr val="tx2"/>
          </a:solidFill>
          <a:latin typeface="Arial" pitchFamily="-109" charset="0"/>
          <a:ea typeface="ＭＳ Ｐゴシック" pitchFamily="-108" charset="-128"/>
          <a:cs typeface="ＭＳ Ｐゴシック" pitchFamily="-108" charset="-128"/>
        </a:defRPr>
      </a:lvl4pPr>
      <a:lvl5pPr algn="l" rtl="0" eaLnBrk="0" fontAlgn="base" hangingPunct="0">
        <a:lnSpc>
          <a:spcPct val="80000"/>
        </a:lnSpc>
        <a:spcBef>
          <a:spcPct val="0"/>
        </a:spcBef>
        <a:spcAft>
          <a:spcPct val="0"/>
        </a:spcAft>
        <a:defRPr sz="2200" b="1" i="1">
          <a:solidFill>
            <a:schemeClr val="tx2"/>
          </a:solidFill>
          <a:latin typeface="Arial" pitchFamily="-109" charset="0"/>
          <a:ea typeface="ＭＳ Ｐゴシック" pitchFamily="-108" charset="-128"/>
          <a:cs typeface="ＭＳ Ｐゴシック" pitchFamily="-108" charset="-128"/>
        </a:defRPr>
      </a:lvl5pPr>
      <a:lvl6pPr marL="457200" algn="l" rtl="0" fontAlgn="base">
        <a:lnSpc>
          <a:spcPct val="80000"/>
        </a:lnSpc>
        <a:spcBef>
          <a:spcPct val="0"/>
        </a:spcBef>
        <a:spcAft>
          <a:spcPct val="0"/>
        </a:spcAft>
        <a:defRPr sz="3600" b="1" i="1">
          <a:solidFill>
            <a:schemeClr val="tx2"/>
          </a:solidFill>
          <a:latin typeface="Arial" pitchFamily="-109" charset="0"/>
        </a:defRPr>
      </a:lvl6pPr>
      <a:lvl7pPr marL="914400" algn="l" rtl="0" fontAlgn="base">
        <a:lnSpc>
          <a:spcPct val="80000"/>
        </a:lnSpc>
        <a:spcBef>
          <a:spcPct val="0"/>
        </a:spcBef>
        <a:spcAft>
          <a:spcPct val="0"/>
        </a:spcAft>
        <a:defRPr sz="3600" b="1" i="1">
          <a:solidFill>
            <a:schemeClr val="tx2"/>
          </a:solidFill>
          <a:latin typeface="Arial" pitchFamily="-109" charset="0"/>
        </a:defRPr>
      </a:lvl7pPr>
      <a:lvl8pPr marL="1371600" algn="l" rtl="0" fontAlgn="base">
        <a:lnSpc>
          <a:spcPct val="80000"/>
        </a:lnSpc>
        <a:spcBef>
          <a:spcPct val="0"/>
        </a:spcBef>
        <a:spcAft>
          <a:spcPct val="0"/>
        </a:spcAft>
        <a:defRPr sz="3600" b="1" i="1">
          <a:solidFill>
            <a:schemeClr val="tx2"/>
          </a:solidFill>
          <a:latin typeface="Arial" pitchFamily="-109" charset="0"/>
        </a:defRPr>
      </a:lvl8pPr>
      <a:lvl9pPr marL="1828800" algn="l" rtl="0" fontAlgn="base">
        <a:lnSpc>
          <a:spcPct val="80000"/>
        </a:lnSpc>
        <a:spcBef>
          <a:spcPct val="0"/>
        </a:spcBef>
        <a:spcAft>
          <a:spcPct val="0"/>
        </a:spcAft>
        <a:defRPr sz="3600" b="1" i="1">
          <a:solidFill>
            <a:schemeClr val="tx2"/>
          </a:solidFill>
          <a:latin typeface="Arial" pitchFamily="-109" charset="0"/>
        </a:defRPr>
      </a:lvl9pPr>
    </p:titleStyle>
    <p:bodyStyle>
      <a:lvl1pPr marL="342900" indent="-342900" algn="l" rtl="0" eaLnBrk="0" fontAlgn="base" hangingPunct="0">
        <a:spcBef>
          <a:spcPct val="20000"/>
        </a:spcBef>
        <a:spcAft>
          <a:spcPct val="0"/>
        </a:spcAft>
        <a:buClr>
          <a:srgbClr val="003399"/>
        </a:buClr>
        <a:buFont typeface="Wingdings" pitchFamily="2" charset="2"/>
        <a:buChar char="u"/>
        <a:defRPr sz="2000" b="1">
          <a:solidFill>
            <a:srgbClr val="010000"/>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lr>
          <a:srgbClr val="003399"/>
        </a:buClr>
        <a:buFont typeface="Arial" charset="0"/>
        <a:buChar char="•"/>
        <a:defRPr>
          <a:solidFill>
            <a:srgbClr val="010000"/>
          </a:solidFill>
          <a:latin typeface="+mn-lt"/>
          <a:ea typeface="ＭＳ Ｐゴシック" pitchFamily="-109" charset="-128"/>
        </a:defRPr>
      </a:lvl2pPr>
      <a:lvl3pPr marL="1143000" indent="-228600" algn="l" rtl="0" eaLnBrk="0" fontAlgn="base" hangingPunct="0">
        <a:spcBef>
          <a:spcPct val="20000"/>
        </a:spcBef>
        <a:spcAft>
          <a:spcPct val="0"/>
        </a:spcAft>
        <a:buClr>
          <a:srgbClr val="003399"/>
        </a:buClr>
        <a:buSzPct val="50000"/>
        <a:buChar char="o"/>
        <a:defRPr sz="1600" i="1">
          <a:solidFill>
            <a:srgbClr val="010000"/>
          </a:solidFill>
          <a:latin typeface="+mn-lt"/>
          <a:ea typeface="ＭＳ Ｐゴシック" pitchFamily="-109" charset="-128"/>
        </a:defRPr>
      </a:lvl3pPr>
      <a:lvl4pPr marL="1600200" indent="-228600" algn="l" rtl="0" eaLnBrk="0" fontAlgn="base" hangingPunct="0">
        <a:spcBef>
          <a:spcPct val="20000"/>
        </a:spcBef>
        <a:spcAft>
          <a:spcPct val="0"/>
        </a:spcAft>
        <a:buSzPct val="80000"/>
        <a:buFont typeface="Wingdings 2" pitchFamily="18" charset="2"/>
        <a:buChar char="£"/>
        <a:defRPr sz="2400" b="1">
          <a:solidFill>
            <a:srgbClr val="010000"/>
          </a:solidFill>
          <a:latin typeface="+mn-lt"/>
          <a:ea typeface="ＭＳ Ｐゴシック" pitchFamily="-109" charset="-128"/>
        </a:defRPr>
      </a:lvl4pPr>
      <a:lvl5pPr marL="2057400" indent="-228600" algn="l" rtl="0" eaLnBrk="0" fontAlgn="base" hangingPunct="0">
        <a:spcBef>
          <a:spcPct val="20000"/>
        </a:spcBef>
        <a:spcAft>
          <a:spcPct val="0"/>
        </a:spcAft>
        <a:buChar char="»"/>
        <a:defRPr>
          <a:solidFill>
            <a:schemeClr val="tx1"/>
          </a:solidFill>
          <a:latin typeface="+mn-lt"/>
          <a:ea typeface="ＭＳ Ｐゴシック" pitchFamily="-109" charset="-128"/>
        </a:defRPr>
      </a:lvl5pPr>
      <a:lvl6pPr marL="2514600" indent="-228600" algn="l" rtl="0" fontAlgn="base">
        <a:spcBef>
          <a:spcPct val="20000"/>
        </a:spcBef>
        <a:spcAft>
          <a:spcPct val="0"/>
        </a:spcAft>
        <a:buChar char="»"/>
        <a:defRPr>
          <a:solidFill>
            <a:schemeClr val="tx1"/>
          </a:solidFill>
          <a:latin typeface="+mn-lt"/>
          <a:ea typeface="ＭＳ Ｐゴシック" pitchFamily="-109" charset="-128"/>
        </a:defRPr>
      </a:lvl6pPr>
      <a:lvl7pPr marL="2971800" indent="-228600" algn="l" rtl="0" fontAlgn="base">
        <a:spcBef>
          <a:spcPct val="20000"/>
        </a:spcBef>
        <a:spcAft>
          <a:spcPct val="0"/>
        </a:spcAft>
        <a:buChar char="»"/>
        <a:defRPr>
          <a:solidFill>
            <a:schemeClr val="tx1"/>
          </a:solidFill>
          <a:latin typeface="+mn-lt"/>
          <a:ea typeface="ＭＳ Ｐゴシック" pitchFamily="-109" charset="-128"/>
        </a:defRPr>
      </a:lvl7pPr>
      <a:lvl8pPr marL="3429000" indent="-228600" algn="l" rtl="0" fontAlgn="base">
        <a:spcBef>
          <a:spcPct val="20000"/>
        </a:spcBef>
        <a:spcAft>
          <a:spcPct val="0"/>
        </a:spcAft>
        <a:buChar char="»"/>
        <a:defRPr>
          <a:solidFill>
            <a:schemeClr val="tx1"/>
          </a:solidFill>
          <a:latin typeface="+mn-lt"/>
          <a:ea typeface="ＭＳ Ｐゴシック" pitchFamily="-109" charset="-128"/>
        </a:defRPr>
      </a:lvl8pPr>
      <a:lvl9pPr marL="3886200" indent="-228600" algn="l" rtl="0" fontAlgn="base">
        <a:spcBef>
          <a:spcPct val="20000"/>
        </a:spcBef>
        <a:spcAft>
          <a:spcPct val="0"/>
        </a:spcAft>
        <a:buChar char="»"/>
        <a:defRPr>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520950"/>
            <a:ext cx="7772400" cy="1362075"/>
          </a:xfrm>
        </p:spPr>
        <p:txBody>
          <a:bodyPr/>
          <a:lstStyle/>
          <a:p>
            <a:pPr algn="ctr"/>
            <a:r>
              <a:rPr lang="en-US" dirty="0"/>
              <a:t>Talent and Succession Management</a:t>
            </a:r>
            <a:br>
              <a:rPr lang="en-US" dirty="0"/>
            </a:br>
            <a:endParaRPr lang="en-US" dirty="0"/>
          </a:p>
        </p:txBody>
      </p:sp>
      <p:sp>
        <p:nvSpPr>
          <p:cNvPr id="4" name="TextBox 3"/>
          <p:cNvSpPr txBox="1"/>
          <p:nvPr/>
        </p:nvSpPr>
        <p:spPr>
          <a:xfrm>
            <a:off x="2837368" y="3895725"/>
            <a:ext cx="3455434" cy="1348061"/>
          </a:xfrm>
          <a:prstGeom prst="rect">
            <a:avLst/>
          </a:prstGeom>
          <a:noFill/>
        </p:spPr>
        <p:txBody>
          <a:bodyPr wrap="none" rtlCol="0">
            <a:spAutoFit/>
          </a:bodyPr>
          <a:lstStyle/>
          <a:p>
            <a:pPr algn="ctr">
              <a:buNone/>
            </a:pPr>
            <a:r>
              <a:rPr lang="en-US" sz="2400" i="1" dirty="0" smtClean="0"/>
              <a:t>Mr. John H. James, Jr.</a:t>
            </a:r>
          </a:p>
          <a:p>
            <a:pPr algn="ctr">
              <a:buNone/>
            </a:pPr>
            <a:r>
              <a:rPr lang="en-US" sz="2400" i="1" dirty="0" smtClean="0"/>
              <a:t>Executive Director</a:t>
            </a:r>
          </a:p>
          <a:p>
            <a:pPr algn="ctr">
              <a:buNone/>
            </a:pPr>
            <a:r>
              <a:rPr lang="en-US" sz="2400" i="1" dirty="0" smtClean="0"/>
              <a:t>Missile Defense Agency</a:t>
            </a:r>
            <a:endParaRPr lang="en-US" sz="2400" i="1" dirty="0"/>
          </a:p>
        </p:txBody>
      </p:sp>
    </p:spTree>
    <p:extLst>
      <p:ext uri="{BB962C8B-B14F-4D97-AF65-F5344CB8AC3E}">
        <p14:creationId xmlns:p14="http://schemas.microsoft.com/office/powerpoint/2010/main" val="734776100"/>
      </p:ext>
    </p:extLst>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169863"/>
            <a:ext cx="7670800" cy="1143000"/>
          </a:xfrm>
        </p:spPr>
        <p:txBody>
          <a:bodyPr/>
          <a:lstStyle/>
          <a:p>
            <a:pPr algn="ctr">
              <a:defRPr/>
            </a:pPr>
            <a:r>
              <a:rPr lang="en-US" dirty="0" smtClean="0"/>
              <a:t>Executive Self-Assessment</a:t>
            </a:r>
            <a:endParaRPr lang="en-US" dirty="0"/>
          </a:p>
        </p:txBody>
      </p:sp>
      <p:sp>
        <p:nvSpPr>
          <p:cNvPr id="3" name="Content Placeholder 2"/>
          <p:cNvSpPr>
            <a:spLocks noGrp="1"/>
          </p:cNvSpPr>
          <p:nvPr>
            <p:ph idx="1"/>
          </p:nvPr>
        </p:nvSpPr>
        <p:spPr/>
        <p:txBody>
          <a:bodyPr/>
          <a:lstStyle/>
          <a:p>
            <a:pPr marL="0" indent="0">
              <a:lnSpc>
                <a:spcPts val="2200"/>
              </a:lnSpc>
              <a:spcBef>
                <a:spcPts val="0"/>
              </a:spcBef>
              <a:spcAft>
                <a:spcPts val="600"/>
              </a:spcAft>
              <a:buNone/>
            </a:pPr>
            <a:r>
              <a:rPr lang="en-US" sz="1800" dirty="0" smtClean="0"/>
              <a:t>Executives provide information regarding previous experiences, assess themselves on the 18 DoD core competencies, and provide succession management data for their current positions. They also develop a career plan identifying near-term, mid-term, and long-term proposed positions of interest.</a:t>
            </a:r>
          </a:p>
          <a:p>
            <a:pPr>
              <a:lnSpc>
                <a:spcPts val="2200"/>
              </a:lnSpc>
              <a:spcBef>
                <a:spcPts val="0"/>
              </a:spcBef>
              <a:spcAft>
                <a:spcPts val="600"/>
              </a:spcAft>
            </a:pPr>
            <a:endParaRPr lang="en-US" sz="1800" dirty="0"/>
          </a:p>
          <a:p>
            <a:pPr marL="234950" indent="0">
              <a:lnSpc>
                <a:spcPts val="2200"/>
              </a:lnSpc>
              <a:spcBef>
                <a:spcPts val="0"/>
              </a:spcBef>
              <a:spcAft>
                <a:spcPts val="600"/>
              </a:spcAft>
              <a:buNone/>
            </a:pPr>
            <a:r>
              <a:rPr lang="en-US" sz="1800" dirty="0" smtClean="0"/>
              <a:t>Benefits of the Self Assessment:</a:t>
            </a:r>
          </a:p>
          <a:p>
            <a:pPr marL="914400">
              <a:lnSpc>
                <a:spcPts val="2200"/>
              </a:lnSpc>
              <a:spcBef>
                <a:spcPts val="0"/>
              </a:spcBef>
              <a:spcAft>
                <a:spcPts val="1000"/>
              </a:spcAft>
            </a:pPr>
            <a:r>
              <a:rPr lang="en-US" sz="1800" dirty="0" smtClean="0"/>
              <a:t>Provides executives the ability to influence their future</a:t>
            </a:r>
          </a:p>
          <a:p>
            <a:pPr marL="914400">
              <a:lnSpc>
                <a:spcPts val="2200"/>
              </a:lnSpc>
              <a:spcBef>
                <a:spcPts val="0"/>
              </a:spcBef>
              <a:spcAft>
                <a:spcPts val="1000"/>
              </a:spcAft>
            </a:pPr>
            <a:r>
              <a:rPr lang="en-US" sz="1800" dirty="0" smtClean="0"/>
              <a:t>Allows executives input into the succession management plan for their current position</a:t>
            </a:r>
          </a:p>
          <a:p>
            <a:pPr marL="914400">
              <a:lnSpc>
                <a:spcPts val="2200"/>
              </a:lnSpc>
              <a:spcBef>
                <a:spcPts val="0"/>
              </a:spcBef>
              <a:spcAft>
                <a:spcPts val="1000"/>
              </a:spcAft>
            </a:pPr>
            <a:r>
              <a:rPr lang="en-US" sz="1800" dirty="0" smtClean="0"/>
              <a:t>Provides executives with the opportunity to assess their competencies and identify strengths and weaknesses</a:t>
            </a:r>
          </a:p>
          <a:p>
            <a:pPr marL="914400">
              <a:lnSpc>
                <a:spcPts val="2200"/>
              </a:lnSpc>
              <a:spcBef>
                <a:spcPts val="0"/>
              </a:spcBef>
              <a:spcAft>
                <a:spcPts val="1000"/>
              </a:spcAft>
            </a:pPr>
            <a:r>
              <a:rPr lang="en-US" sz="1800" dirty="0" smtClean="0"/>
              <a:t>Allow executives to map out their career path</a:t>
            </a:r>
            <a:endParaRPr lang="en-US" sz="1800" dirty="0"/>
          </a:p>
        </p:txBody>
      </p:sp>
    </p:spTree>
    <p:extLst>
      <p:ext uri="{BB962C8B-B14F-4D97-AF65-F5344CB8AC3E}">
        <p14:creationId xmlns:p14="http://schemas.microsoft.com/office/powerpoint/2010/main" val="390418522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131763"/>
            <a:ext cx="7670800" cy="1143000"/>
          </a:xfrm>
        </p:spPr>
        <p:txBody>
          <a:bodyPr/>
          <a:lstStyle/>
          <a:p>
            <a:pPr algn="ctr">
              <a:defRPr/>
            </a:pPr>
            <a:r>
              <a:rPr lang="en-US" dirty="0" smtClean="0"/>
              <a:t>Supervisory/Rater Assessment</a:t>
            </a:r>
            <a:endParaRPr lang="en-US" dirty="0"/>
          </a:p>
        </p:txBody>
      </p:sp>
      <p:sp>
        <p:nvSpPr>
          <p:cNvPr id="3" name="Content Placeholder 2"/>
          <p:cNvSpPr>
            <a:spLocks noGrp="1"/>
          </p:cNvSpPr>
          <p:nvPr>
            <p:ph idx="1"/>
          </p:nvPr>
        </p:nvSpPr>
        <p:spPr/>
        <p:txBody>
          <a:bodyPr/>
          <a:lstStyle/>
          <a:p>
            <a:pPr marL="0" indent="0">
              <a:lnSpc>
                <a:spcPts val="2400"/>
              </a:lnSpc>
              <a:spcBef>
                <a:spcPts val="0"/>
              </a:spcBef>
              <a:spcAft>
                <a:spcPts val="600"/>
              </a:spcAft>
              <a:buNone/>
            </a:pPr>
            <a:r>
              <a:rPr lang="en-US" dirty="0" smtClean="0"/>
              <a:t>The supervisor/rater is responsible for providing a readiness rating and competency assessment for the executives within his/her chain of command.</a:t>
            </a:r>
            <a:br>
              <a:rPr lang="en-US" dirty="0" smtClean="0"/>
            </a:br>
            <a:endParaRPr lang="en-US" dirty="0" smtClean="0"/>
          </a:p>
          <a:p>
            <a:pPr marL="857250" indent="-457200">
              <a:lnSpc>
                <a:spcPts val="2400"/>
              </a:lnSpc>
              <a:spcBef>
                <a:spcPts val="0"/>
              </a:spcBef>
              <a:spcAft>
                <a:spcPts val="1200"/>
              </a:spcAft>
            </a:pPr>
            <a:r>
              <a:rPr lang="en-US" dirty="0" smtClean="0"/>
              <a:t>Provides supervisors/raters with the opportunity to help influence their employee’s future</a:t>
            </a:r>
          </a:p>
          <a:p>
            <a:pPr marL="857250" indent="-457200">
              <a:lnSpc>
                <a:spcPts val="2400"/>
              </a:lnSpc>
              <a:spcBef>
                <a:spcPts val="0"/>
              </a:spcBef>
              <a:spcAft>
                <a:spcPts val="1200"/>
              </a:spcAft>
            </a:pPr>
            <a:r>
              <a:rPr lang="en-US" dirty="0" smtClean="0"/>
              <a:t>Allows supervisors/raters the opportunity to assess their employees’ competencies and identify developmental opportunities</a:t>
            </a:r>
          </a:p>
          <a:p>
            <a:pPr marL="857250" indent="-457200">
              <a:lnSpc>
                <a:spcPts val="2400"/>
              </a:lnSpc>
              <a:spcBef>
                <a:spcPts val="0"/>
              </a:spcBef>
              <a:spcAft>
                <a:spcPts val="1200"/>
              </a:spcAft>
            </a:pPr>
            <a:r>
              <a:rPr lang="en-US" dirty="0" smtClean="0"/>
              <a:t>Provides supervisors/raters with the opportunity to help map out options for an employee’s career path</a:t>
            </a:r>
            <a:endParaRPr lang="en-US" dirty="0"/>
          </a:p>
        </p:txBody>
      </p:sp>
    </p:spTree>
    <p:extLst>
      <p:ext uri="{BB962C8B-B14F-4D97-AF65-F5344CB8AC3E}">
        <p14:creationId xmlns:p14="http://schemas.microsoft.com/office/powerpoint/2010/main" val="280117319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131763"/>
            <a:ext cx="7670800" cy="1143000"/>
          </a:xfrm>
        </p:spPr>
        <p:txBody>
          <a:bodyPr/>
          <a:lstStyle/>
          <a:p>
            <a:pPr algn="ctr">
              <a:defRPr/>
            </a:pPr>
            <a:r>
              <a:rPr lang="en-US" dirty="0" smtClean="0"/>
              <a:t>Supervisor Assessment</a:t>
            </a:r>
            <a:endParaRPr lang="en-US" dirty="0"/>
          </a:p>
        </p:txBody>
      </p:sp>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163" y="1304925"/>
            <a:ext cx="4205287" cy="5142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bwMode="auto">
          <a:xfrm>
            <a:off x="1685925" y="1666875"/>
            <a:ext cx="4667250" cy="495300"/>
          </a:xfrm>
          <a:prstGeom prst="line">
            <a:avLst/>
          </a:prstGeom>
          <a:noFill/>
          <a:ln w="9525" cap="flat" cmpd="sng" algn="ctr">
            <a:noFill/>
            <a:prstDash val="solid"/>
            <a:round/>
            <a:headEnd type="none" w="med" len="med"/>
            <a:tailEnd type="none" w="med" len="med"/>
          </a:ln>
          <a:effectLst/>
        </p:spPr>
      </p:cxnSp>
      <p:sp>
        <p:nvSpPr>
          <p:cNvPr id="7" name="Rectangle 6"/>
          <p:cNvSpPr/>
          <p:nvPr/>
        </p:nvSpPr>
        <p:spPr bwMode="auto">
          <a:xfrm>
            <a:off x="5295900" y="4286250"/>
            <a:ext cx="3152775" cy="1476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grpSp>
        <p:nvGrpSpPr>
          <p:cNvPr id="12" name="Group 11"/>
          <p:cNvGrpSpPr/>
          <p:nvPr/>
        </p:nvGrpSpPr>
        <p:grpSpPr>
          <a:xfrm>
            <a:off x="4813782" y="2409824"/>
            <a:ext cx="4092093" cy="1876425"/>
            <a:chOff x="5191125" y="2171700"/>
            <a:chExt cx="3676650" cy="1685924"/>
          </a:xfrm>
        </p:grpSpPr>
        <p:pic>
          <p:nvPicPr>
            <p:cNvPr id="532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584" t="5653" r="40738" b="75247"/>
            <a:stretch/>
          </p:blipFill>
          <p:spPr bwMode="auto">
            <a:xfrm>
              <a:off x="5200650" y="2171700"/>
              <a:ext cx="3667125"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bwMode="auto">
            <a:xfrm>
              <a:off x="5191125" y="2266949"/>
              <a:ext cx="3667125" cy="1590675"/>
            </a:xfrm>
            <a:prstGeom prst="rect">
              <a:avLst/>
            </a:prstGeom>
            <a:solidFill>
              <a:srgbClr val="FFFF00">
                <a:alpha val="3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grpSp>
      <p:cxnSp>
        <p:nvCxnSpPr>
          <p:cNvPr id="10" name="Straight Connector 9"/>
          <p:cNvCxnSpPr/>
          <p:nvPr/>
        </p:nvCxnSpPr>
        <p:spPr bwMode="auto">
          <a:xfrm flipV="1">
            <a:off x="1952625" y="1600200"/>
            <a:ext cx="3943350" cy="57150"/>
          </a:xfrm>
          <a:prstGeom prst="line">
            <a:avLst/>
          </a:prstGeom>
          <a:noFill/>
          <a:ln w="9525" cap="flat" cmpd="sng" algn="ctr">
            <a:noFill/>
            <a:prstDash val="solid"/>
            <a:round/>
            <a:headEnd type="none" w="med" len="med"/>
            <a:tailEnd type="none" w="med" len="med"/>
          </a:ln>
          <a:effectLst/>
        </p:spPr>
      </p:cxnSp>
    </p:spTree>
    <p:extLst>
      <p:ext uri="{BB962C8B-B14F-4D97-AF65-F5344CB8AC3E}">
        <p14:creationId xmlns:p14="http://schemas.microsoft.com/office/powerpoint/2010/main" val="49062246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131763"/>
            <a:ext cx="7670800" cy="1143000"/>
          </a:xfrm>
        </p:spPr>
        <p:txBody>
          <a:bodyPr/>
          <a:lstStyle/>
          <a:p>
            <a:pPr algn="ctr">
              <a:defRPr/>
            </a:pPr>
            <a:r>
              <a:rPr lang="en-US" dirty="0" smtClean="0"/>
              <a:t>Executive Self-Assessment</a:t>
            </a:r>
            <a:endParaRPr lang="en-US" dirty="0"/>
          </a:p>
        </p:txBody>
      </p:sp>
      <p:cxnSp>
        <p:nvCxnSpPr>
          <p:cNvPr id="6" name="Straight Connector 5"/>
          <p:cNvCxnSpPr/>
          <p:nvPr/>
        </p:nvCxnSpPr>
        <p:spPr bwMode="auto">
          <a:xfrm>
            <a:off x="1685925" y="1666875"/>
            <a:ext cx="4667250" cy="495300"/>
          </a:xfrm>
          <a:prstGeom prst="line">
            <a:avLst/>
          </a:prstGeom>
          <a:noFill/>
          <a:ln w="9525" cap="flat" cmpd="sng" algn="ctr">
            <a:noFill/>
            <a:prstDash val="solid"/>
            <a:round/>
            <a:headEnd type="none" w="med" len="med"/>
            <a:tailEnd type="none" w="med" len="med"/>
          </a:ln>
          <a:effectLst/>
        </p:spPr>
      </p:cxnSp>
      <p:sp>
        <p:nvSpPr>
          <p:cNvPr id="7" name="Rectangle 6"/>
          <p:cNvSpPr/>
          <p:nvPr/>
        </p:nvSpPr>
        <p:spPr bwMode="auto">
          <a:xfrm>
            <a:off x="5295900" y="4286250"/>
            <a:ext cx="3152775" cy="1476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cxnSp>
        <p:nvCxnSpPr>
          <p:cNvPr id="10" name="Straight Connector 9"/>
          <p:cNvCxnSpPr/>
          <p:nvPr/>
        </p:nvCxnSpPr>
        <p:spPr bwMode="auto">
          <a:xfrm flipV="1">
            <a:off x="1952625" y="1600200"/>
            <a:ext cx="3943350" cy="57150"/>
          </a:xfrm>
          <a:prstGeom prst="line">
            <a:avLst/>
          </a:prstGeom>
          <a:noFill/>
          <a:ln w="9525" cap="flat" cmpd="sng" algn="ctr">
            <a:noFill/>
            <a:prstDash val="solid"/>
            <a:round/>
            <a:headEnd type="none" w="med" len="med"/>
            <a:tailEnd type="none" w="med" len="med"/>
          </a:ln>
          <a:effectLst/>
        </p:spPr>
      </p:cxnSp>
      <p:sp>
        <p:nvSpPr>
          <p:cNvPr id="3" name="Rectangle 2"/>
          <p:cNvSpPr/>
          <p:nvPr/>
        </p:nvSpPr>
        <p:spPr bwMode="auto">
          <a:xfrm>
            <a:off x="2392681" y="2371725"/>
            <a:ext cx="45719" cy="4571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pic>
        <p:nvPicPr>
          <p:cNvPr id="542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864" y="1272623"/>
            <a:ext cx="5110162" cy="5152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1228725" y="2626653"/>
            <a:ext cx="1371600" cy="171450"/>
          </a:xfrm>
          <a:prstGeom prst="rect">
            <a:avLst/>
          </a:prstGeom>
          <a:solidFill>
            <a:srgbClr val="FFFF00">
              <a:alpha val="4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19" name="Rectangle 18"/>
          <p:cNvSpPr/>
          <p:nvPr/>
        </p:nvSpPr>
        <p:spPr bwMode="auto">
          <a:xfrm>
            <a:off x="1228725" y="3861907"/>
            <a:ext cx="1371600" cy="171450"/>
          </a:xfrm>
          <a:prstGeom prst="rect">
            <a:avLst/>
          </a:prstGeom>
          <a:solidFill>
            <a:srgbClr val="FFFF00">
              <a:alpha val="4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20" name="Rectangle 19"/>
          <p:cNvSpPr/>
          <p:nvPr/>
        </p:nvSpPr>
        <p:spPr bwMode="auto">
          <a:xfrm>
            <a:off x="1228725" y="5107435"/>
            <a:ext cx="1371600" cy="171450"/>
          </a:xfrm>
          <a:prstGeom prst="rect">
            <a:avLst/>
          </a:prstGeom>
          <a:solidFill>
            <a:srgbClr val="FFFF00">
              <a:alpha val="4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Tree>
    <p:extLst>
      <p:ext uri="{BB962C8B-B14F-4D97-AF65-F5344CB8AC3E}">
        <p14:creationId xmlns:p14="http://schemas.microsoft.com/office/powerpoint/2010/main" val="178069529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131763"/>
            <a:ext cx="7670800" cy="1143000"/>
          </a:xfrm>
        </p:spPr>
        <p:txBody>
          <a:bodyPr/>
          <a:lstStyle/>
          <a:p>
            <a:pPr algn="ctr">
              <a:defRPr/>
            </a:pPr>
            <a:r>
              <a:rPr lang="en-US" dirty="0" smtClean="0"/>
              <a:t>Supervisor Assessment</a:t>
            </a:r>
            <a:endParaRPr lang="en-US" dirty="0"/>
          </a:p>
        </p:txBody>
      </p:sp>
      <p:cxnSp>
        <p:nvCxnSpPr>
          <p:cNvPr id="6" name="Straight Connector 5"/>
          <p:cNvCxnSpPr/>
          <p:nvPr/>
        </p:nvCxnSpPr>
        <p:spPr bwMode="auto">
          <a:xfrm>
            <a:off x="1685925" y="1666875"/>
            <a:ext cx="4667250" cy="495300"/>
          </a:xfrm>
          <a:prstGeom prst="line">
            <a:avLst/>
          </a:prstGeom>
          <a:noFill/>
          <a:ln w="9525" cap="flat" cmpd="sng" algn="ctr">
            <a:noFill/>
            <a:prstDash val="solid"/>
            <a:round/>
            <a:headEnd type="none" w="med" len="med"/>
            <a:tailEnd type="none" w="med" len="med"/>
          </a:ln>
          <a:effectLst/>
        </p:spPr>
      </p:cxnSp>
      <p:sp>
        <p:nvSpPr>
          <p:cNvPr id="7" name="Rectangle 6"/>
          <p:cNvSpPr/>
          <p:nvPr/>
        </p:nvSpPr>
        <p:spPr bwMode="auto">
          <a:xfrm>
            <a:off x="5295900" y="4286250"/>
            <a:ext cx="3152775" cy="1476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cxnSp>
        <p:nvCxnSpPr>
          <p:cNvPr id="10" name="Straight Connector 9"/>
          <p:cNvCxnSpPr/>
          <p:nvPr/>
        </p:nvCxnSpPr>
        <p:spPr bwMode="auto">
          <a:xfrm flipV="1">
            <a:off x="1952625" y="1600200"/>
            <a:ext cx="3943350" cy="57150"/>
          </a:xfrm>
          <a:prstGeom prst="line">
            <a:avLst/>
          </a:prstGeom>
          <a:noFill/>
          <a:ln w="9525" cap="flat" cmpd="sng" algn="ctr">
            <a:noFill/>
            <a:prstDash val="solid"/>
            <a:round/>
            <a:headEnd type="none" w="med" len="med"/>
            <a:tailEnd type="none" w="med" len="med"/>
          </a:ln>
          <a:effectLst/>
        </p:spPr>
      </p:cxnSp>
      <p:sp>
        <p:nvSpPr>
          <p:cNvPr id="3" name="Rectangle 2"/>
          <p:cNvSpPr/>
          <p:nvPr/>
        </p:nvSpPr>
        <p:spPr bwMode="auto">
          <a:xfrm>
            <a:off x="2392681" y="2371725"/>
            <a:ext cx="45719" cy="4571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727" y="1321302"/>
            <a:ext cx="4743448" cy="5139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220363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6" name="Straight Connector 5"/>
          <p:cNvCxnSpPr/>
          <p:nvPr/>
        </p:nvCxnSpPr>
        <p:spPr bwMode="auto">
          <a:xfrm>
            <a:off x="1685925" y="1666875"/>
            <a:ext cx="4667250" cy="495300"/>
          </a:xfrm>
          <a:prstGeom prst="line">
            <a:avLst/>
          </a:prstGeom>
          <a:noFill/>
          <a:ln w="9525" cap="flat" cmpd="sng" algn="ctr">
            <a:noFill/>
            <a:prstDash val="solid"/>
            <a:round/>
            <a:headEnd type="none" w="med" len="med"/>
            <a:tailEnd type="none" w="med" len="med"/>
          </a:ln>
          <a:effectLst/>
        </p:spPr>
      </p:cxnSp>
      <p:sp>
        <p:nvSpPr>
          <p:cNvPr id="7" name="Rectangle 6"/>
          <p:cNvSpPr/>
          <p:nvPr/>
        </p:nvSpPr>
        <p:spPr bwMode="auto">
          <a:xfrm>
            <a:off x="5295900" y="4286250"/>
            <a:ext cx="3152775" cy="1476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cxnSp>
        <p:nvCxnSpPr>
          <p:cNvPr id="10" name="Straight Connector 9"/>
          <p:cNvCxnSpPr/>
          <p:nvPr/>
        </p:nvCxnSpPr>
        <p:spPr bwMode="auto">
          <a:xfrm flipV="1">
            <a:off x="1952625" y="1600200"/>
            <a:ext cx="3943350" cy="57150"/>
          </a:xfrm>
          <a:prstGeom prst="line">
            <a:avLst/>
          </a:prstGeom>
          <a:noFill/>
          <a:ln w="9525" cap="flat" cmpd="sng" algn="ctr">
            <a:noFill/>
            <a:prstDash val="solid"/>
            <a:round/>
            <a:headEnd type="none" w="med" len="med"/>
            <a:tailEnd type="none" w="med" len="med"/>
          </a:ln>
          <a:effectLst/>
        </p:spPr>
      </p:cxnSp>
      <p:sp>
        <p:nvSpPr>
          <p:cNvPr id="3" name="Rectangle 2"/>
          <p:cNvSpPr/>
          <p:nvPr/>
        </p:nvSpPr>
        <p:spPr bwMode="auto">
          <a:xfrm>
            <a:off x="2392681" y="2371725"/>
            <a:ext cx="45719" cy="4571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pic>
        <p:nvPicPr>
          <p:cNvPr id="13" name="Picture 20" descr="DOD 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1221" y="1648221"/>
            <a:ext cx="3561557" cy="3561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172831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6" name="Straight Connector 5"/>
          <p:cNvCxnSpPr/>
          <p:nvPr/>
        </p:nvCxnSpPr>
        <p:spPr bwMode="auto">
          <a:xfrm>
            <a:off x="1685925" y="1666875"/>
            <a:ext cx="4667250" cy="495300"/>
          </a:xfrm>
          <a:prstGeom prst="line">
            <a:avLst/>
          </a:prstGeom>
          <a:noFill/>
          <a:ln w="9525" cap="flat" cmpd="sng" algn="ctr">
            <a:noFill/>
            <a:prstDash val="solid"/>
            <a:round/>
            <a:headEnd type="none" w="med" len="med"/>
            <a:tailEnd type="none" w="med" len="med"/>
          </a:ln>
          <a:effectLst/>
        </p:spPr>
      </p:cxnSp>
      <p:sp>
        <p:nvSpPr>
          <p:cNvPr id="7" name="Rectangle 6"/>
          <p:cNvSpPr/>
          <p:nvPr/>
        </p:nvSpPr>
        <p:spPr bwMode="auto">
          <a:xfrm>
            <a:off x="5295900" y="4286250"/>
            <a:ext cx="3152775" cy="1476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Wingdings" pitchFamily="-109" charset="2"/>
              <a:buChar char="q"/>
            </a:pPr>
            <a:endParaRPr lang="en-US" sz="2000">
              <a:latin typeface="Arial" pitchFamily="-109" charset="0"/>
            </a:endParaRPr>
          </a:p>
        </p:txBody>
      </p:sp>
      <p:cxnSp>
        <p:nvCxnSpPr>
          <p:cNvPr id="10" name="Straight Connector 9"/>
          <p:cNvCxnSpPr/>
          <p:nvPr/>
        </p:nvCxnSpPr>
        <p:spPr bwMode="auto">
          <a:xfrm flipV="1">
            <a:off x="1952625" y="1600200"/>
            <a:ext cx="3943350" cy="57150"/>
          </a:xfrm>
          <a:prstGeom prst="line">
            <a:avLst/>
          </a:prstGeom>
          <a:noFill/>
          <a:ln w="9525" cap="flat" cmpd="sng" algn="ctr">
            <a:noFill/>
            <a:prstDash val="solid"/>
            <a:round/>
            <a:headEnd type="none" w="med" len="med"/>
            <a:tailEnd type="none" w="med" len="med"/>
          </a:ln>
          <a:effectLst/>
        </p:spPr>
      </p:cxnSp>
      <p:sp>
        <p:nvSpPr>
          <p:cNvPr id="3" name="Rectangle 2"/>
          <p:cNvSpPr/>
          <p:nvPr/>
        </p:nvSpPr>
        <p:spPr bwMode="auto">
          <a:xfrm>
            <a:off x="2392681" y="2371725"/>
            <a:ext cx="45719" cy="4571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Wingdings" pitchFamily="-109" charset="2"/>
              <a:buChar char="q"/>
            </a:pPr>
            <a:endParaRPr lang="en-US" sz="2000">
              <a:latin typeface="Arial" pitchFamily="-109" charset="0"/>
            </a:endParaRPr>
          </a:p>
        </p:txBody>
      </p:sp>
      <p:sp>
        <p:nvSpPr>
          <p:cNvPr id="4" name="Title 3"/>
          <p:cNvSpPr>
            <a:spLocks noGrp="1"/>
          </p:cNvSpPr>
          <p:nvPr>
            <p:ph type="title"/>
          </p:nvPr>
        </p:nvSpPr>
        <p:spPr>
          <a:xfrm>
            <a:off x="736600" y="2857500"/>
            <a:ext cx="7670800" cy="1143000"/>
          </a:xfrm>
        </p:spPr>
        <p:txBody>
          <a:bodyPr/>
          <a:lstStyle/>
          <a:p>
            <a:pPr algn="ctr"/>
            <a:r>
              <a:rPr lang="en-US" sz="4400" dirty="0" smtClean="0">
                <a:solidFill>
                  <a:srgbClr val="003399"/>
                </a:solidFill>
              </a:rPr>
              <a:t>BACKUP</a:t>
            </a:r>
            <a:endParaRPr lang="en-US" sz="4400" dirty="0">
              <a:solidFill>
                <a:srgbClr val="003399"/>
              </a:solidFill>
            </a:endParaRPr>
          </a:p>
        </p:txBody>
      </p:sp>
    </p:spTree>
    <p:extLst>
      <p:ext uri="{BB962C8B-B14F-4D97-AF65-F5344CB8AC3E}">
        <p14:creationId xmlns:p14="http://schemas.microsoft.com/office/powerpoint/2010/main" val="31566715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131763"/>
            <a:ext cx="7670800" cy="1143000"/>
          </a:xfrm>
        </p:spPr>
        <p:txBody>
          <a:bodyPr/>
          <a:lstStyle/>
          <a:p>
            <a:pPr algn="ctr">
              <a:defRPr/>
            </a:pPr>
            <a:r>
              <a:rPr lang="en-US" dirty="0" smtClean="0"/>
              <a:t>Supervisor Assessment</a:t>
            </a:r>
            <a:endParaRPr lang="en-US" dirty="0"/>
          </a:p>
        </p:txBody>
      </p:sp>
      <p:cxnSp>
        <p:nvCxnSpPr>
          <p:cNvPr id="6" name="Straight Connector 5"/>
          <p:cNvCxnSpPr/>
          <p:nvPr/>
        </p:nvCxnSpPr>
        <p:spPr bwMode="auto">
          <a:xfrm>
            <a:off x="1685925" y="1666875"/>
            <a:ext cx="4667250" cy="495300"/>
          </a:xfrm>
          <a:prstGeom prst="line">
            <a:avLst/>
          </a:prstGeom>
          <a:noFill/>
          <a:ln w="9525" cap="flat" cmpd="sng" algn="ctr">
            <a:noFill/>
            <a:prstDash val="solid"/>
            <a:round/>
            <a:headEnd type="none" w="med" len="med"/>
            <a:tailEnd type="none" w="med" len="med"/>
          </a:ln>
          <a:effectLst/>
        </p:spPr>
      </p:cxnSp>
      <p:sp>
        <p:nvSpPr>
          <p:cNvPr id="7" name="Rectangle 6"/>
          <p:cNvSpPr/>
          <p:nvPr/>
        </p:nvSpPr>
        <p:spPr bwMode="auto">
          <a:xfrm>
            <a:off x="5295900" y="4286250"/>
            <a:ext cx="3152775" cy="1476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Wingdings" pitchFamily="-109" charset="2"/>
              <a:buChar char="q"/>
            </a:pPr>
            <a:endParaRPr lang="en-US" sz="2000">
              <a:latin typeface="Arial" pitchFamily="-109" charset="0"/>
            </a:endParaRPr>
          </a:p>
        </p:txBody>
      </p:sp>
      <p:cxnSp>
        <p:nvCxnSpPr>
          <p:cNvPr id="10" name="Straight Connector 9"/>
          <p:cNvCxnSpPr/>
          <p:nvPr/>
        </p:nvCxnSpPr>
        <p:spPr bwMode="auto">
          <a:xfrm flipV="1">
            <a:off x="1952625" y="1600200"/>
            <a:ext cx="3943350" cy="57150"/>
          </a:xfrm>
          <a:prstGeom prst="line">
            <a:avLst/>
          </a:prstGeom>
          <a:noFill/>
          <a:ln w="9525" cap="flat" cmpd="sng" algn="ctr">
            <a:noFill/>
            <a:prstDash val="solid"/>
            <a:round/>
            <a:headEnd type="none" w="med" len="med"/>
            <a:tailEnd type="none" w="med" len="med"/>
          </a:ln>
          <a:effectLst/>
        </p:spPr>
      </p:cxnSp>
      <p:sp>
        <p:nvSpPr>
          <p:cNvPr id="3" name="Rectangle 2"/>
          <p:cNvSpPr/>
          <p:nvPr/>
        </p:nvSpPr>
        <p:spPr bwMode="auto">
          <a:xfrm>
            <a:off x="2392681" y="2371725"/>
            <a:ext cx="45719" cy="4571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Wingdings" pitchFamily="-109" charset="2"/>
              <a:buChar char="q"/>
            </a:pPr>
            <a:endParaRPr lang="en-US" sz="2000">
              <a:latin typeface="Arial" pitchFamily="-109" charset="0"/>
            </a:endParaRPr>
          </a:p>
        </p:txBody>
      </p:sp>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524000"/>
            <a:ext cx="7343775" cy="445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809630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131763"/>
            <a:ext cx="7670800" cy="1143000"/>
          </a:xfrm>
        </p:spPr>
        <p:txBody>
          <a:bodyPr/>
          <a:lstStyle/>
          <a:p>
            <a:pPr algn="ctr">
              <a:defRPr/>
            </a:pPr>
            <a:r>
              <a:rPr lang="en-US" dirty="0" smtClean="0"/>
              <a:t>Supervisor Assessment</a:t>
            </a:r>
            <a:endParaRPr lang="en-US" dirty="0"/>
          </a:p>
        </p:txBody>
      </p:sp>
      <p:cxnSp>
        <p:nvCxnSpPr>
          <p:cNvPr id="6" name="Straight Connector 5"/>
          <p:cNvCxnSpPr/>
          <p:nvPr/>
        </p:nvCxnSpPr>
        <p:spPr bwMode="auto">
          <a:xfrm>
            <a:off x="1685925" y="1666875"/>
            <a:ext cx="4667250" cy="495300"/>
          </a:xfrm>
          <a:prstGeom prst="line">
            <a:avLst/>
          </a:prstGeom>
          <a:noFill/>
          <a:ln w="9525" cap="flat" cmpd="sng" algn="ctr">
            <a:noFill/>
            <a:prstDash val="solid"/>
            <a:round/>
            <a:headEnd type="none" w="med" len="med"/>
            <a:tailEnd type="none" w="med" len="med"/>
          </a:ln>
          <a:effectLst/>
        </p:spPr>
      </p:cxnSp>
      <p:sp>
        <p:nvSpPr>
          <p:cNvPr id="7" name="Rectangle 6"/>
          <p:cNvSpPr/>
          <p:nvPr/>
        </p:nvSpPr>
        <p:spPr bwMode="auto">
          <a:xfrm>
            <a:off x="5295900" y="4286250"/>
            <a:ext cx="3152775" cy="1476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Wingdings" pitchFamily="-109" charset="2"/>
              <a:buChar char="q"/>
            </a:pPr>
            <a:endParaRPr lang="en-US" sz="2000">
              <a:latin typeface="Arial" pitchFamily="-109" charset="0"/>
            </a:endParaRPr>
          </a:p>
        </p:txBody>
      </p:sp>
      <p:cxnSp>
        <p:nvCxnSpPr>
          <p:cNvPr id="10" name="Straight Connector 9"/>
          <p:cNvCxnSpPr/>
          <p:nvPr/>
        </p:nvCxnSpPr>
        <p:spPr bwMode="auto">
          <a:xfrm flipV="1">
            <a:off x="1952625" y="1600200"/>
            <a:ext cx="3943350" cy="57150"/>
          </a:xfrm>
          <a:prstGeom prst="line">
            <a:avLst/>
          </a:prstGeom>
          <a:noFill/>
          <a:ln w="9525" cap="flat" cmpd="sng" algn="ctr">
            <a:noFill/>
            <a:prstDash val="solid"/>
            <a:round/>
            <a:headEnd type="none" w="med" len="med"/>
            <a:tailEnd type="none" w="med" len="med"/>
          </a:ln>
          <a:effectLst/>
        </p:spPr>
      </p:cxnSp>
      <p:sp>
        <p:nvSpPr>
          <p:cNvPr id="3" name="Rectangle 2"/>
          <p:cNvSpPr/>
          <p:nvPr/>
        </p:nvSpPr>
        <p:spPr bwMode="auto">
          <a:xfrm>
            <a:off x="2392681" y="2371725"/>
            <a:ext cx="45719" cy="4571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Wingdings" pitchFamily="-109" charset="2"/>
              <a:buChar char="q"/>
            </a:pPr>
            <a:endParaRPr lang="en-US" sz="2000">
              <a:latin typeface="Arial" pitchFamily="-109" charset="0"/>
            </a:endParaRPr>
          </a:p>
        </p:txBody>
      </p:sp>
      <p:pic>
        <p:nvPicPr>
          <p:cNvPr id="573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044" b="2665"/>
          <a:stretch/>
        </p:blipFill>
        <p:spPr bwMode="auto">
          <a:xfrm>
            <a:off x="1800225" y="1343912"/>
            <a:ext cx="5543550" cy="5133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137271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131763"/>
            <a:ext cx="7670800" cy="1143000"/>
          </a:xfrm>
        </p:spPr>
        <p:txBody>
          <a:bodyPr/>
          <a:lstStyle/>
          <a:p>
            <a:pPr algn="ctr">
              <a:defRPr/>
            </a:pPr>
            <a:r>
              <a:rPr lang="en-US" dirty="0" smtClean="0"/>
              <a:t>Supervisor Assessment</a:t>
            </a:r>
            <a:endParaRPr lang="en-US" dirty="0"/>
          </a:p>
        </p:txBody>
      </p:sp>
      <p:cxnSp>
        <p:nvCxnSpPr>
          <p:cNvPr id="6" name="Straight Connector 5"/>
          <p:cNvCxnSpPr/>
          <p:nvPr/>
        </p:nvCxnSpPr>
        <p:spPr bwMode="auto">
          <a:xfrm>
            <a:off x="1685925" y="1666875"/>
            <a:ext cx="4667250" cy="495300"/>
          </a:xfrm>
          <a:prstGeom prst="line">
            <a:avLst/>
          </a:prstGeom>
          <a:noFill/>
          <a:ln w="9525" cap="flat" cmpd="sng" algn="ctr">
            <a:noFill/>
            <a:prstDash val="solid"/>
            <a:round/>
            <a:headEnd type="none" w="med" len="med"/>
            <a:tailEnd type="none" w="med" len="med"/>
          </a:ln>
          <a:effectLst/>
        </p:spPr>
      </p:cxnSp>
      <p:sp>
        <p:nvSpPr>
          <p:cNvPr id="7" name="Rectangle 6"/>
          <p:cNvSpPr/>
          <p:nvPr/>
        </p:nvSpPr>
        <p:spPr bwMode="auto">
          <a:xfrm>
            <a:off x="5295900" y="4286250"/>
            <a:ext cx="3152775" cy="1476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Wingdings" pitchFamily="-109" charset="2"/>
              <a:buChar char="q"/>
            </a:pPr>
            <a:endParaRPr lang="en-US" sz="2000">
              <a:latin typeface="Arial" pitchFamily="-109" charset="0"/>
            </a:endParaRPr>
          </a:p>
        </p:txBody>
      </p:sp>
      <p:cxnSp>
        <p:nvCxnSpPr>
          <p:cNvPr id="10" name="Straight Connector 9"/>
          <p:cNvCxnSpPr/>
          <p:nvPr/>
        </p:nvCxnSpPr>
        <p:spPr bwMode="auto">
          <a:xfrm flipV="1">
            <a:off x="1952625" y="1600200"/>
            <a:ext cx="3943350" cy="57150"/>
          </a:xfrm>
          <a:prstGeom prst="line">
            <a:avLst/>
          </a:prstGeom>
          <a:noFill/>
          <a:ln w="9525" cap="flat" cmpd="sng" algn="ctr">
            <a:noFill/>
            <a:prstDash val="solid"/>
            <a:round/>
            <a:headEnd type="none" w="med" len="med"/>
            <a:tailEnd type="none" w="med" len="med"/>
          </a:ln>
          <a:effectLst/>
        </p:spPr>
      </p:cxnSp>
      <p:sp>
        <p:nvSpPr>
          <p:cNvPr id="3" name="Rectangle 2"/>
          <p:cNvSpPr/>
          <p:nvPr/>
        </p:nvSpPr>
        <p:spPr bwMode="auto">
          <a:xfrm>
            <a:off x="2392681" y="2371725"/>
            <a:ext cx="45719" cy="4571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Wingdings" pitchFamily="-109" charset="2"/>
              <a:buChar char="q"/>
            </a:pPr>
            <a:endParaRPr lang="en-US" sz="2000">
              <a:latin typeface="Arial" pitchFamily="-109" charset="0"/>
            </a:endParaRPr>
          </a:p>
        </p:txBody>
      </p:sp>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0" y="1373728"/>
            <a:ext cx="4152900" cy="5005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097935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0942" y="1585754"/>
            <a:ext cx="8624702" cy="4684616"/>
          </a:xfrm>
          <a:prstGeom prst="rect">
            <a:avLst/>
          </a:prstGeom>
          <a:noFill/>
        </p:spPr>
        <p:txBody>
          <a:bodyPr wrap="square" rtlCol="0">
            <a:spAutoFit/>
          </a:bodyPr>
          <a:lstStyle/>
          <a:p>
            <a:pPr marL="342900" indent="-342900" eaLnBrk="0" hangingPunct="0">
              <a:lnSpc>
                <a:spcPts val="2400"/>
              </a:lnSpc>
              <a:spcBef>
                <a:spcPts val="0"/>
              </a:spcBef>
              <a:spcAft>
                <a:spcPts val="2400"/>
              </a:spcAft>
              <a:buClr>
                <a:srgbClr val="003399"/>
              </a:buClr>
              <a:buFont typeface="Wingdings" pitchFamily="2" charset="2"/>
              <a:buChar char="u"/>
            </a:pPr>
            <a:r>
              <a:rPr lang="en-US" b="1" dirty="0">
                <a:latin typeface="+mn-lt"/>
                <a:cs typeface="ＭＳ Ｐゴシック" pitchFamily="-108" charset="-128"/>
              </a:rPr>
              <a:t>Create transparency of existing talent in the career SES Corps to meet mission requirements;</a:t>
            </a:r>
          </a:p>
          <a:p>
            <a:pPr marL="342900" indent="-342900" eaLnBrk="0" hangingPunct="0">
              <a:lnSpc>
                <a:spcPts val="2400"/>
              </a:lnSpc>
              <a:spcBef>
                <a:spcPts val="0"/>
              </a:spcBef>
              <a:spcAft>
                <a:spcPts val="2400"/>
              </a:spcAft>
              <a:buClr>
                <a:srgbClr val="003399"/>
              </a:buClr>
              <a:buFont typeface="Wingdings" pitchFamily="2" charset="2"/>
              <a:buChar char="u"/>
            </a:pPr>
            <a:r>
              <a:rPr lang="en-US" b="1" dirty="0">
                <a:latin typeface="+mn-lt"/>
                <a:cs typeface="ＭＳ Ｐゴシック" pitchFamily="-108" charset="-128"/>
              </a:rPr>
              <a:t>Diagnose individual Executive development needs to prepare Executives to excel and meet career goals</a:t>
            </a:r>
          </a:p>
          <a:p>
            <a:pPr marL="342900" indent="-342900" eaLnBrk="0" hangingPunct="0">
              <a:lnSpc>
                <a:spcPts val="2400"/>
              </a:lnSpc>
              <a:spcBef>
                <a:spcPts val="0"/>
              </a:spcBef>
              <a:spcAft>
                <a:spcPts val="2400"/>
              </a:spcAft>
              <a:buClr>
                <a:srgbClr val="003399"/>
              </a:buClr>
              <a:buFont typeface="Wingdings" pitchFamily="2" charset="2"/>
              <a:buChar char="u"/>
            </a:pPr>
            <a:r>
              <a:rPr lang="en-US" b="1" dirty="0">
                <a:latin typeface="+mn-lt"/>
                <a:cs typeface="ＭＳ Ｐゴシック" pitchFamily="-108" charset="-128"/>
              </a:rPr>
              <a:t>Develop bench strength for Tier 2/3 SES positions and create baseline succession plans for critical positions;</a:t>
            </a:r>
          </a:p>
          <a:p>
            <a:pPr marL="342900" indent="-342900" eaLnBrk="0" hangingPunct="0">
              <a:lnSpc>
                <a:spcPts val="2400"/>
              </a:lnSpc>
              <a:spcBef>
                <a:spcPts val="0"/>
              </a:spcBef>
              <a:spcAft>
                <a:spcPts val="2400"/>
              </a:spcAft>
              <a:buClr>
                <a:srgbClr val="003399"/>
              </a:buClr>
              <a:buFont typeface="Wingdings" pitchFamily="2" charset="2"/>
              <a:buChar char="u"/>
            </a:pPr>
            <a:r>
              <a:rPr lang="en-US" b="1" dirty="0">
                <a:latin typeface="+mn-lt"/>
                <a:cs typeface="ＭＳ Ｐゴシック" pitchFamily="-108" charset="-128"/>
              </a:rPr>
              <a:t>Identify where resources should be directed to fill talent gaps and</a:t>
            </a:r>
          </a:p>
          <a:p>
            <a:pPr marL="342900" indent="-342900" eaLnBrk="0" hangingPunct="0">
              <a:lnSpc>
                <a:spcPts val="2400"/>
              </a:lnSpc>
              <a:spcBef>
                <a:spcPts val="0"/>
              </a:spcBef>
              <a:spcAft>
                <a:spcPts val="1800"/>
              </a:spcAft>
              <a:buClr>
                <a:srgbClr val="003399"/>
              </a:buClr>
              <a:buFont typeface="Wingdings" pitchFamily="2" charset="2"/>
              <a:buChar char="u"/>
            </a:pPr>
            <a:r>
              <a:rPr lang="en-US" b="1" dirty="0">
                <a:latin typeface="+mn-lt"/>
                <a:cs typeface="ＭＳ Ｐゴシック" pitchFamily="-108" charset="-128"/>
              </a:rPr>
              <a:t>Create a capability to standardize executive records and share talent across the Department</a:t>
            </a:r>
          </a:p>
          <a:p>
            <a:pPr marL="285750" indent="-285750">
              <a:lnSpc>
                <a:spcPts val="2400"/>
              </a:lnSpc>
              <a:spcBef>
                <a:spcPts val="0"/>
              </a:spcBef>
              <a:spcAft>
                <a:spcPts val="2400"/>
              </a:spcAft>
              <a:buClr>
                <a:srgbClr val="0066CC"/>
              </a:buClr>
              <a:buFont typeface="Wingdings" panose="05000000000000000000" pitchFamily="2" charset="2"/>
              <a:buChar char="v"/>
            </a:pPr>
            <a:endParaRPr lang="en-US" sz="1800" b="1" dirty="0"/>
          </a:p>
        </p:txBody>
      </p:sp>
      <p:sp>
        <p:nvSpPr>
          <p:cNvPr id="3" name="TextBox 2"/>
          <p:cNvSpPr txBox="1"/>
          <p:nvPr/>
        </p:nvSpPr>
        <p:spPr>
          <a:xfrm>
            <a:off x="1199314" y="316533"/>
            <a:ext cx="6745373" cy="461665"/>
          </a:xfrm>
          <a:prstGeom prst="rect">
            <a:avLst/>
          </a:prstGeom>
          <a:noFill/>
        </p:spPr>
        <p:txBody>
          <a:bodyPr wrap="none" rtlCol="0">
            <a:spAutoFit/>
          </a:bodyPr>
          <a:lstStyle/>
          <a:p>
            <a:pPr>
              <a:buNone/>
            </a:pPr>
            <a:r>
              <a:rPr lang="en-US" sz="2400" b="1" i="1" dirty="0"/>
              <a:t>Talent and Succession Management Process</a:t>
            </a:r>
            <a:endParaRPr lang="en-US" sz="2400" b="1" i="1" dirty="0">
              <a:solidFill>
                <a:srgbClr val="0000FF"/>
              </a:solidFill>
            </a:endParaRPr>
          </a:p>
        </p:txBody>
      </p:sp>
    </p:spTree>
    <p:extLst>
      <p:ext uri="{BB962C8B-B14F-4D97-AF65-F5344CB8AC3E}">
        <p14:creationId xmlns:p14="http://schemas.microsoft.com/office/powerpoint/2010/main" val="12481272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131763"/>
            <a:ext cx="7670800" cy="1143000"/>
          </a:xfrm>
        </p:spPr>
        <p:txBody>
          <a:bodyPr/>
          <a:lstStyle/>
          <a:p>
            <a:pPr algn="ctr">
              <a:defRPr/>
            </a:pPr>
            <a:r>
              <a:rPr lang="en-US" dirty="0" smtClean="0"/>
              <a:t>Supervisor Assessment</a:t>
            </a:r>
            <a:endParaRPr lang="en-US" dirty="0"/>
          </a:p>
        </p:txBody>
      </p:sp>
      <p:cxnSp>
        <p:nvCxnSpPr>
          <p:cNvPr id="6" name="Straight Connector 5"/>
          <p:cNvCxnSpPr/>
          <p:nvPr/>
        </p:nvCxnSpPr>
        <p:spPr bwMode="auto">
          <a:xfrm>
            <a:off x="1685925" y="1666875"/>
            <a:ext cx="4667250" cy="495300"/>
          </a:xfrm>
          <a:prstGeom prst="line">
            <a:avLst/>
          </a:prstGeom>
          <a:noFill/>
          <a:ln w="9525" cap="flat" cmpd="sng" algn="ctr">
            <a:noFill/>
            <a:prstDash val="solid"/>
            <a:round/>
            <a:headEnd type="none" w="med" len="med"/>
            <a:tailEnd type="none" w="med" len="med"/>
          </a:ln>
          <a:effectLst/>
        </p:spPr>
      </p:cxnSp>
      <p:sp>
        <p:nvSpPr>
          <p:cNvPr id="7" name="Rectangle 6"/>
          <p:cNvSpPr/>
          <p:nvPr/>
        </p:nvSpPr>
        <p:spPr bwMode="auto">
          <a:xfrm>
            <a:off x="5295900" y="4286250"/>
            <a:ext cx="3152775" cy="1476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Wingdings" pitchFamily="-109" charset="2"/>
              <a:buChar char="q"/>
            </a:pPr>
            <a:endParaRPr lang="en-US" sz="2000">
              <a:latin typeface="Arial" pitchFamily="-109" charset="0"/>
            </a:endParaRPr>
          </a:p>
        </p:txBody>
      </p:sp>
      <p:cxnSp>
        <p:nvCxnSpPr>
          <p:cNvPr id="10" name="Straight Connector 9"/>
          <p:cNvCxnSpPr/>
          <p:nvPr/>
        </p:nvCxnSpPr>
        <p:spPr bwMode="auto">
          <a:xfrm flipV="1">
            <a:off x="1952625" y="1600200"/>
            <a:ext cx="3943350" cy="57150"/>
          </a:xfrm>
          <a:prstGeom prst="line">
            <a:avLst/>
          </a:prstGeom>
          <a:noFill/>
          <a:ln w="9525" cap="flat" cmpd="sng" algn="ctr">
            <a:noFill/>
            <a:prstDash val="solid"/>
            <a:round/>
            <a:headEnd type="none" w="med" len="med"/>
            <a:tailEnd type="none" w="med" len="med"/>
          </a:ln>
          <a:effectLst/>
        </p:spPr>
      </p:cxnSp>
      <p:sp>
        <p:nvSpPr>
          <p:cNvPr id="3" name="Rectangle 2"/>
          <p:cNvSpPr/>
          <p:nvPr/>
        </p:nvSpPr>
        <p:spPr bwMode="auto">
          <a:xfrm>
            <a:off x="2392681" y="2371725"/>
            <a:ext cx="45719" cy="4571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Wingdings" pitchFamily="-109" charset="2"/>
              <a:buChar char="q"/>
            </a:pPr>
            <a:endParaRPr lang="en-US" sz="2000">
              <a:latin typeface="Arial" pitchFamily="-109" charset="0"/>
            </a:endParaRPr>
          </a:p>
        </p:txBody>
      </p:sp>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3650" y="1305884"/>
            <a:ext cx="4076700" cy="5132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736777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131763"/>
            <a:ext cx="7670800" cy="1143000"/>
          </a:xfrm>
        </p:spPr>
        <p:txBody>
          <a:bodyPr/>
          <a:lstStyle/>
          <a:p>
            <a:pPr algn="ctr">
              <a:defRPr/>
            </a:pPr>
            <a:r>
              <a:rPr lang="en-US" dirty="0" smtClean="0"/>
              <a:t>Executive Self-Assessment</a:t>
            </a:r>
            <a:endParaRPr lang="en-US" dirty="0"/>
          </a:p>
        </p:txBody>
      </p:sp>
      <p:cxnSp>
        <p:nvCxnSpPr>
          <p:cNvPr id="6" name="Straight Connector 5"/>
          <p:cNvCxnSpPr/>
          <p:nvPr/>
        </p:nvCxnSpPr>
        <p:spPr bwMode="auto">
          <a:xfrm>
            <a:off x="1685925" y="1666875"/>
            <a:ext cx="4667250" cy="495300"/>
          </a:xfrm>
          <a:prstGeom prst="line">
            <a:avLst/>
          </a:prstGeom>
          <a:noFill/>
          <a:ln w="9525" cap="flat" cmpd="sng" algn="ctr">
            <a:noFill/>
            <a:prstDash val="solid"/>
            <a:round/>
            <a:headEnd type="none" w="med" len="med"/>
            <a:tailEnd type="none" w="med" len="med"/>
          </a:ln>
          <a:effectLst/>
        </p:spPr>
      </p:cxnSp>
      <p:sp>
        <p:nvSpPr>
          <p:cNvPr id="7" name="Rectangle 6"/>
          <p:cNvSpPr/>
          <p:nvPr/>
        </p:nvSpPr>
        <p:spPr bwMode="auto">
          <a:xfrm>
            <a:off x="5295900" y="4286250"/>
            <a:ext cx="3152775" cy="1476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Wingdings" pitchFamily="-109" charset="2"/>
              <a:buChar char="q"/>
            </a:pPr>
            <a:endParaRPr lang="en-US" sz="2000">
              <a:latin typeface="Arial" pitchFamily="-109" charset="0"/>
            </a:endParaRPr>
          </a:p>
        </p:txBody>
      </p:sp>
      <p:cxnSp>
        <p:nvCxnSpPr>
          <p:cNvPr id="10" name="Straight Connector 9"/>
          <p:cNvCxnSpPr/>
          <p:nvPr/>
        </p:nvCxnSpPr>
        <p:spPr bwMode="auto">
          <a:xfrm flipV="1">
            <a:off x="1952625" y="1600200"/>
            <a:ext cx="3943350" cy="57150"/>
          </a:xfrm>
          <a:prstGeom prst="line">
            <a:avLst/>
          </a:prstGeom>
          <a:noFill/>
          <a:ln w="9525" cap="flat" cmpd="sng" algn="ctr">
            <a:noFill/>
            <a:prstDash val="solid"/>
            <a:round/>
            <a:headEnd type="none" w="med" len="med"/>
            <a:tailEnd type="none" w="med" len="med"/>
          </a:ln>
          <a:effectLst/>
        </p:spPr>
      </p:cxnSp>
      <p:sp>
        <p:nvSpPr>
          <p:cNvPr id="3" name="Rectangle 2"/>
          <p:cNvSpPr/>
          <p:nvPr/>
        </p:nvSpPr>
        <p:spPr bwMode="auto">
          <a:xfrm>
            <a:off x="2392681" y="2371725"/>
            <a:ext cx="45719" cy="4571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Wingdings" pitchFamily="-109" charset="2"/>
              <a:buChar char="q"/>
            </a:pPr>
            <a:endParaRPr lang="en-US" sz="2000">
              <a:latin typeface="Arial" pitchFamily="-109" charset="0"/>
            </a:endParaRPr>
          </a:p>
        </p:txBody>
      </p:sp>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0775" y="1307119"/>
            <a:ext cx="4362450" cy="508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790420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131763"/>
            <a:ext cx="7670800" cy="1143000"/>
          </a:xfrm>
        </p:spPr>
        <p:txBody>
          <a:bodyPr/>
          <a:lstStyle/>
          <a:p>
            <a:pPr algn="ctr">
              <a:defRPr/>
            </a:pPr>
            <a:r>
              <a:rPr lang="en-US" dirty="0"/>
              <a:t>Executive Self-Assessment</a:t>
            </a:r>
          </a:p>
        </p:txBody>
      </p:sp>
      <p:cxnSp>
        <p:nvCxnSpPr>
          <p:cNvPr id="6" name="Straight Connector 5"/>
          <p:cNvCxnSpPr/>
          <p:nvPr/>
        </p:nvCxnSpPr>
        <p:spPr bwMode="auto">
          <a:xfrm>
            <a:off x="1685925" y="1666875"/>
            <a:ext cx="4667250" cy="495300"/>
          </a:xfrm>
          <a:prstGeom prst="line">
            <a:avLst/>
          </a:prstGeom>
          <a:noFill/>
          <a:ln w="9525" cap="flat" cmpd="sng" algn="ctr">
            <a:noFill/>
            <a:prstDash val="solid"/>
            <a:round/>
            <a:headEnd type="none" w="med" len="med"/>
            <a:tailEnd type="none" w="med" len="med"/>
          </a:ln>
          <a:effectLst/>
        </p:spPr>
      </p:cxnSp>
      <p:sp>
        <p:nvSpPr>
          <p:cNvPr id="7" name="Rectangle 6"/>
          <p:cNvSpPr/>
          <p:nvPr/>
        </p:nvSpPr>
        <p:spPr bwMode="auto">
          <a:xfrm>
            <a:off x="5295900" y="4286250"/>
            <a:ext cx="3152775" cy="1476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Wingdings" pitchFamily="-109" charset="2"/>
              <a:buChar char="q"/>
            </a:pPr>
            <a:endParaRPr lang="en-US" sz="2000">
              <a:latin typeface="Arial" pitchFamily="-109" charset="0"/>
            </a:endParaRPr>
          </a:p>
        </p:txBody>
      </p:sp>
      <p:cxnSp>
        <p:nvCxnSpPr>
          <p:cNvPr id="10" name="Straight Connector 9"/>
          <p:cNvCxnSpPr/>
          <p:nvPr/>
        </p:nvCxnSpPr>
        <p:spPr bwMode="auto">
          <a:xfrm flipV="1">
            <a:off x="1952625" y="1600200"/>
            <a:ext cx="3943350" cy="57150"/>
          </a:xfrm>
          <a:prstGeom prst="line">
            <a:avLst/>
          </a:prstGeom>
          <a:noFill/>
          <a:ln w="9525" cap="flat" cmpd="sng" algn="ctr">
            <a:noFill/>
            <a:prstDash val="solid"/>
            <a:round/>
            <a:headEnd type="none" w="med" len="med"/>
            <a:tailEnd type="none" w="med" len="med"/>
          </a:ln>
          <a:effectLst/>
        </p:spPr>
      </p:cxnSp>
      <p:sp>
        <p:nvSpPr>
          <p:cNvPr id="3" name="Rectangle 2"/>
          <p:cNvSpPr/>
          <p:nvPr/>
        </p:nvSpPr>
        <p:spPr bwMode="auto">
          <a:xfrm>
            <a:off x="2392681" y="2371725"/>
            <a:ext cx="45719" cy="4571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Wingdings" pitchFamily="-109" charset="2"/>
              <a:buChar char="q"/>
            </a:pPr>
            <a:endParaRPr lang="en-US" sz="2000">
              <a:latin typeface="Arial" pitchFamily="-109" charset="0"/>
            </a:endParaRPr>
          </a:p>
        </p:txBody>
      </p:sp>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1356603"/>
            <a:ext cx="7715250" cy="4982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037693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131763"/>
            <a:ext cx="7670800" cy="1143000"/>
          </a:xfrm>
        </p:spPr>
        <p:txBody>
          <a:bodyPr/>
          <a:lstStyle/>
          <a:p>
            <a:pPr algn="ctr">
              <a:defRPr/>
            </a:pPr>
            <a:r>
              <a:rPr lang="en-US" dirty="0"/>
              <a:t>Executive Self-Assessment</a:t>
            </a:r>
          </a:p>
        </p:txBody>
      </p:sp>
      <p:cxnSp>
        <p:nvCxnSpPr>
          <p:cNvPr id="6" name="Straight Connector 5"/>
          <p:cNvCxnSpPr/>
          <p:nvPr/>
        </p:nvCxnSpPr>
        <p:spPr bwMode="auto">
          <a:xfrm>
            <a:off x="1685925" y="1666875"/>
            <a:ext cx="4667250" cy="495300"/>
          </a:xfrm>
          <a:prstGeom prst="line">
            <a:avLst/>
          </a:prstGeom>
          <a:noFill/>
          <a:ln w="9525" cap="flat" cmpd="sng" algn="ctr">
            <a:noFill/>
            <a:prstDash val="solid"/>
            <a:round/>
            <a:headEnd type="none" w="med" len="med"/>
            <a:tailEnd type="none" w="med" len="med"/>
          </a:ln>
          <a:effectLst/>
        </p:spPr>
      </p:cxnSp>
      <p:sp>
        <p:nvSpPr>
          <p:cNvPr id="7" name="Rectangle 6"/>
          <p:cNvSpPr/>
          <p:nvPr/>
        </p:nvSpPr>
        <p:spPr bwMode="auto">
          <a:xfrm>
            <a:off x="5295900" y="4286250"/>
            <a:ext cx="3152775" cy="1476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Wingdings" pitchFamily="-109" charset="2"/>
              <a:buChar char="q"/>
            </a:pPr>
            <a:endParaRPr lang="en-US" sz="2000">
              <a:latin typeface="Arial" pitchFamily="-109" charset="0"/>
            </a:endParaRPr>
          </a:p>
        </p:txBody>
      </p:sp>
      <p:cxnSp>
        <p:nvCxnSpPr>
          <p:cNvPr id="10" name="Straight Connector 9"/>
          <p:cNvCxnSpPr/>
          <p:nvPr/>
        </p:nvCxnSpPr>
        <p:spPr bwMode="auto">
          <a:xfrm flipV="1">
            <a:off x="1952625" y="1600200"/>
            <a:ext cx="3943350" cy="57150"/>
          </a:xfrm>
          <a:prstGeom prst="line">
            <a:avLst/>
          </a:prstGeom>
          <a:noFill/>
          <a:ln w="9525" cap="flat" cmpd="sng" algn="ctr">
            <a:noFill/>
            <a:prstDash val="solid"/>
            <a:round/>
            <a:headEnd type="none" w="med" len="med"/>
            <a:tailEnd type="none" w="med" len="med"/>
          </a:ln>
          <a:effectLst/>
        </p:spPr>
      </p:cxnSp>
      <p:sp>
        <p:nvSpPr>
          <p:cNvPr id="3" name="Rectangle 2"/>
          <p:cNvSpPr/>
          <p:nvPr/>
        </p:nvSpPr>
        <p:spPr bwMode="auto">
          <a:xfrm>
            <a:off x="2392681" y="2371725"/>
            <a:ext cx="45719" cy="4571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Wingdings" pitchFamily="-109" charset="2"/>
              <a:buChar char="q"/>
            </a:pPr>
            <a:endParaRPr lang="en-US" sz="2000">
              <a:latin typeface="Arial" pitchFamily="-109" charset="0"/>
            </a:endParaRPr>
          </a:p>
        </p:txBody>
      </p:sp>
      <p:pic>
        <p:nvPicPr>
          <p:cNvPr id="573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758" y="2076451"/>
            <a:ext cx="8414486"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980404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131763"/>
            <a:ext cx="7670800" cy="1143000"/>
          </a:xfrm>
        </p:spPr>
        <p:txBody>
          <a:bodyPr/>
          <a:lstStyle/>
          <a:p>
            <a:pPr algn="ctr">
              <a:defRPr/>
            </a:pPr>
            <a:r>
              <a:rPr lang="en-US" dirty="0"/>
              <a:t>Executive Self-Assessment</a:t>
            </a:r>
          </a:p>
        </p:txBody>
      </p:sp>
      <p:cxnSp>
        <p:nvCxnSpPr>
          <p:cNvPr id="6" name="Straight Connector 5"/>
          <p:cNvCxnSpPr/>
          <p:nvPr/>
        </p:nvCxnSpPr>
        <p:spPr bwMode="auto">
          <a:xfrm>
            <a:off x="1685925" y="1666875"/>
            <a:ext cx="4667250" cy="495300"/>
          </a:xfrm>
          <a:prstGeom prst="line">
            <a:avLst/>
          </a:prstGeom>
          <a:noFill/>
          <a:ln w="9525" cap="flat" cmpd="sng" algn="ctr">
            <a:noFill/>
            <a:prstDash val="solid"/>
            <a:round/>
            <a:headEnd type="none" w="med" len="med"/>
            <a:tailEnd type="none" w="med" len="med"/>
          </a:ln>
          <a:effectLst/>
        </p:spPr>
      </p:cxnSp>
      <p:sp>
        <p:nvSpPr>
          <p:cNvPr id="7" name="Rectangle 6"/>
          <p:cNvSpPr/>
          <p:nvPr/>
        </p:nvSpPr>
        <p:spPr bwMode="auto">
          <a:xfrm>
            <a:off x="5295900" y="4286250"/>
            <a:ext cx="3152775" cy="1476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Wingdings" pitchFamily="-109" charset="2"/>
              <a:buChar char="q"/>
            </a:pPr>
            <a:endParaRPr lang="en-US" sz="2000">
              <a:latin typeface="Arial" pitchFamily="-109" charset="0"/>
            </a:endParaRPr>
          </a:p>
        </p:txBody>
      </p:sp>
      <p:cxnSp>
        <p:nvCxnSpPr>
          <p:cNvPr id="10" name="Straight Connector 9"/>
          <p:cNvCxnSpPr/>
          <p:nvPr/>
        </p:nvCxnSpPr>
        <p:spPr bwMode="auto">
          <a:xfrm flipV="1">
            <a:off x="1952625" y="1600200"/>
            <a:ext cx="3943350" cy="57150"/>
          </a:xfrm>
          <a:prstGeom prst="line">
            <a:avLst/>
          </a:prstGeom>
          <a:noFill/>
          <a:ln w="9525" cap="flat" cmpd="sng" algn="ctr">
            <a:noFill/>
            <a:prstDash val="solid"/>
            <a:round/>
            <a:headEnd type="none" w="med" len="med"/>
            <a:tailEnd type="none" w="med" len="med"/>
          </a:ln>
          <a:effectLst/>
        </p:spPr>
      </p:cxnSp>
      <p:sp>
        <p:nvSpPr>
          <p:cNvPr id="3" name="Rectangle 2"/>
          <p:cNvSpPr/>
          <p:nvPr/>
        </p:nvSpPr>
        <p:spPr bwMode="auto">
          <a:xfrm>
            <a:off x="2392681" y="2371725"/>
            <a:ext cx="45719" cy="4571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Wingdings" pitchFamily="-109" charset="2"/>
              <a:buChar char="q"/>
            </a:pPr>
            <a:endParaRPr lang="en-US" sz="2000">
              <a:latin typeface="Arial" pitchFamily="-109" charset="0"/>
            </a:endParaRPr>
          </a:p>
        </p:txBody>
      </p:sp>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446" y="1724025"/>
            <a:ext cx="8277108" cy="405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130124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131763"/>
            <a:ext cx="7670800" cy="1143000"/>
          </a:xfrm>
        </p:spPr>
        <p:txBody>
          <a:bodyPr/>
          <a:lstStyle/>
          <a:p>
            <a:pPr algn="ctr">
              <a:defRPr/>
            </a:pPr>
            <a:r>
              <a:rPr lang="en-US" dirty="0"/>
              <a:t>Executive Self-Assessment</a:t>
            </a:r>
          </a:p>
        </p:txBody>
      </p:sp>
      <p:cxnSp>
        <p:nvCxnSpPr>
          <p:cNvPr id="6" name="Straight Connector 5"/>
          <p:cNvCxnSpPr/>
          <p:nvPr/>
        </p:nvCxnSpPr>
        <p:spPr bwMode="auto">
          <a:xfrm>
            <a:off x="1685925" y="1666875"/>
            <a:ext cx="4667250" cy="495300"/>
          </a:xfrm>
          <a:prstGeom prst="line">
            <a:avLst/>
          </a:prstGeom>
          <a:noFill/>
          <a:ln w="9525" cap="flat" cmpd="sng" algn="ctr">
            <a:noFill/>
            <a:prstDash val="solid"/>
            <a:round/>
            <a:headEnd type="none" w="med" len="med"/>
            <a:tailEnd type="none" w="med" len="med"/>
          </a:ln>
          <a:effectLst/>
        </p:spPr>
      </p:cxnSp>
      <p:sp>
        <p:nvSpPr>
          <p:cNvPr id="7" name="Rectangle 6"/>
          <p:cNvSpPr/>
          <p:nvPr/>
        </p:nvSpPr>
        <p:spPr bwMode="auto">
          <a:xfrm>
            <a:off x="5295900" y="4286250"/>
            <a:ext cx="3152775" cy="1476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Wingdings" pitchFamily="-109" charset="2"/>
              <a:buChar char="q"/>
            </a:pPr>
            <a:endParaRPr lang="en-US" sz="2000">
              <a:latin typeface="Arial" pitchFamily="-109" charset="0"/>
            </a:endParaRPr>
          </a:p>
        </p:txBody>
      </p:sp>
      <p:cxnSp>
        <p:nvCxnSpPr>
          <p:cNvPr id="10" name="Straight Connector 9"/>
          <p:cNvCxnSpPr/>
          <p:nvPr/>
        </p:nvCxnSpPr>
        <p:spPr bwMode="auto">
          <a:xfrm flipV="1">
            <a:off x="1952625" y="1600200"/>
            <a:ext cx="3943350" cy="57150"/>
          </a:xfrm>
          <a:prstGeom prst="line">
            <a:avLst/>
          </a:prstGeom>
          <a:noFill/>
          <a:ln w="9525" cap="flat" cmpd="sng" algn="ctr">
            <a:noFill/>
            <a:prstDash val="solid"/>
            <a:round/>
            <a:headEnd type="none" w="med" len="med"/>
            <a:tailEnd type="none" w="med" len="med"/>
          </a:ln>
          <a:effectLst/>
        </p:spPr>
      </p:cxnSp>
      <p:sp>
        <p:nvSpPr>
          <p:cNvPr id="3" name="Rectangle 2"/>
          <p:cNvSpPr/>
          <p:nvPr/>
        </p:nvSpPr>
        <p:spPr bwMode="auto">
          <a:xfrm>
            <a:off x="2392681" y="2371725"/>
            <a:ext cx="45719" cy="4571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Wingdings" pitchFamily="-109" charset="2"/>
              <a:buChar char="q"/>
            </a:pPr>
            <a:endParaRPr lang="en-US" sz="2000">
              <a:latin typeface="Arial" pitchFamily="-109" charset="0"/>
            </a:endParaRPr>
          </a:p>
        </p:txBody>
      </p:sp>
      <p:pic>
        <p:nvPicPr>
          <p:cNvPr id="593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19"/>
          <a:stretch/>
        </p:blipFill>
        <p:spPr bwMode="auto">
          <a:xfrm>
            <a:off x="614363" y="1867620"/>
            <a:ext cx="8081962" cy="3570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503578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131763"/>
            <a:ext cx="7670800" cy="1143000"/>
          </a:xfrm>
        </p:spPr>
        <p:txBody>
          <a:bodyPr/>
          <a:lstStyle/>
          <a:p>
            <a:pPr algn="ctr">
              <a:defRPr/>
            </a:pPr>
            <a:r>
              <a:rPr lang="en-US" dirty="0"/>
              <a:t>Executive Self-Assessment</a:t>
            </a:r>
          </a:p>
        </p:txBody>
      </p:sp>
      <p:cxnSp>
        <p:nvCxnSpPr>
          <p:cNvPr id="6" name="Straight Connector 5"/>
          <p:cNvCxnSpPr/>
          <p:nvPr/>
        </p:nvCxnSpPr>
        <p:spPr bwMode="auto">
          <a:xfrm>
            <a:off x="1685925" y="1666875"/>
            <a:ext cx="4667250" cy="495300"/>
          </a:xfrm>
          <a:prstGeom prst="line">
            <a:avLst/>
          </a:prstGeom>
          <a:noFill/>
          <a:ln w="9525" cap="flat" cmpd="sng" algn="ctr">
            <a:noFill/>
            <a:prstDash val="solid"/>
            <a:round/>
            <a:headEnd type="none" w="med" len="med"/>
            <a:tailEnd type="none" w="med" len="med"/>
          </a:ln>
          <a:effectLst/>
        </p:spPr>
      </p:cxnSp>
      <p:sp>
        <p:nvSpPr>
          <p:cNvPr id="7" name="Rectangle 6"/>
          <p:cNvSpPr/>
          <p:nvPr/>
        </p:nvSpPr>
        <p:spPr bwMode="auto">
          <a:xfrm>
            <a:off x="5295900" y="4286250"/>
            <a:ext cx="3152775" cy="1476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Wingdings" pitchFamily="-109" charset="2"/>
              <a:buChar char="q"/>
            </a:pPr>
            <a:endParaRPr lang="en-US" sz="2000">
              <a:latin typeface="Arial" pitchFamily="-109" charset="0"/>
            </a:endParaRPr>
          </a:p>
        </p:txBody>
      </p:sp>
      <p:cxnSp>
        <p:nvCxnSpPr>
          <p:cNvPr id="10" name="Straight Connector 9"/>
          <p:cNvCxnSpPr/>
          <p:nvPr/>
        </p:nvCxnSpPr>
        <p:spPr bwMode="auto">
          <a:xfrm flipV="1">
            <a:off x="1952625" y="1600200"/>
            <a:ext cx="3943350" cy="57150"/>
          </a:xfrm>
          <a:prstGeom prst="line">
            <a:avLst/>
          </a:prstGeom>
          <a:noFill/>
          <a:ln w="9525" cap="flat" cmpd="sng" algn="ctr">
            <a:noFill/>
            <a:prstDash val="solid"/>
            <a:round/>
            <a:headEnd type="none" w="med" len="med"/>
            <a:tailEnd type="none" w="med" len="med"/>
          </a:ln>
          <a:effectLst/>
        </p:spPr>
      </p:cxnSp>
      <p:sp>
        <p:nvSpPr>
          <p:cNvPr id="3" name="Rectangle 2"/>
          <p:cNvSpPr/>
          <p:nvPr/>
        </p:nvSpPr>
        <p:spPr bwMode="auto">
          <a:xfrm>
            <a:off x="2392681" y="2371725"/>
            <a:ext cx="45719" cy="4571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Wingdings" pitchFamily="-109" charset="2"/>
              <a:buChar char="q"/>
            </a:pPr>
            <a:endParaRPr lang="en-US" sz="2000">
              <a:latin typeface="Arial" pitchFamily="-109" charset="0"/>
            </a:endParaRPr>
          </a:p>
        </p:txBody>
      </p:sp>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6" y="1508775"/>
            <a:ext cx="7639048" cy="412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669006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131763"/>
            <a:ext cx="7670800" cy="1143000"/>
          </a:xfrm>
        </p:spPr>
        <p:txBody>
          <a:bodyPr/>
          <a:lstStyle/>
          <a:p>
            <a:pPr algn="ctr">
              <a:defRPr/>
            </a:pPr>
            <a:r>
              <a:rPr lang="en-US" dirty="0"/>
              <a:t>Executive Self-Assessment</a:t>
            </a:r>
          </a:p>
        </p:txBody>
      </p:sp>
      <p:cxnSp>
        <p:nvCxnSpPr>
          <p:cNvPr id="6" name="Straight Connector 5"/>
          <p:cNvCxnSpPr/>
          <p:nvPr/>
        </p:nvCxnSpPr>
        <p:spPr bwMode="auto">
          <a:xfrm>
            <a:off x="1685925" y="1666875"/>
            <a:ext cx="4667250" cy="495300"/>
          </a:xfrm>
          <a:prstGeom prst="line">
            <a:avLst/>
          </a:prstGeom>
          <a:noFill/>
          <a:ln w="9525" cap="flat" cmpd="sng" algn="ctr">
            <a:noFill/>
            <a:prstDash val="solid"/>
            <a:round/>
            <a:headEnd type="none" w="med" len="med"/>
            <a:tailEnd type="none" w="med" len="med"/>
          </a:ln>
          <a:effectLst/>
        </p:spPr>
      </p:cxnSp>
      <p:sp>
        <p:nvSpPr>
          <p:cNvPr id="7" name="Rectangle 6"/>
          <p:cNvSpPr/>
          <p:nvPr/>
        </p:nvSpPr>
        <p:spPr bwMode="auto">
          <a:xfrm>
            <a:off x="5295900" y="4286250"/>
            <a:ext cx="3152775" cy="1476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Wingdings" pitchFamily="-109" charset="2"/>
              <a:buChar char="q"/>
            </a:pPr>
            <a:endParaRPr lang="en-US" sz="2000">
              <a:latin typeface="Arial" pitchFamily="-109" charset="0"/>
            </a:endParaRPr>
          </a:p>
        </p:txBody>
      </p:sp>
      <p:cxnSp>
        <p:nvCxnSpPr>
          <p:cNvPr id="10" name="Straight Connector 9"/>
          <p:cNvCxnSpPr/>
          <p:nvPr/>
        </p:nvCxnSpPr>
        <p:spPr bwMode="auto">
          <a:xfrm flipV="1">
            <a:off x="1952625" y="1600200"/>
            <a:ext cx="3943350" cy="57150"/>
          </a:xfrm>
          <a:prstGeom prst="line">
            <a:avLst/>
          </a:prstGeom>
          <a:noFill/>
          <a:ln w="9525" cap="flat" cmpd="sng" algn="ctr">
            <a:noFill/>
            <a:prstDash val="solid"/>
            <a:round/>
            <a:headEnd type="none" w="med" len="med"/>
            <a:tailEnd type="none" w="med" len="med"/>
          </a:ln>
          <a:effectLst/>
        </p:spPr>
      </p:cxnSp>
      <p:sp>
        <p:nvSpPr>
          <p:cNvPr id="3" name="Rectangle 2"/>
          <p:cNvSpPr/>
          <p:nvPr/>
        </p:nvSpPr>
        <p:spPr bwMode="auto">
          <a:xfrm>
            <a:off x="2392681" y="2371725"/>
            <a:ext cx="45719" cy="4571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Wingdings" pitchFamily="-109" charset="2"/>
              <a:buChar char="q"/>
            </a:pPr>
            <a:endParaRPr lang="en-US" sz="2000">
              <a:latin typeface="Arial" pitchFamily="-109" charset="0"/>
            </a:endParaRPr>
          </a:p>
        </p:txBody>
      </p:sp>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6" y="1508775"/>
            <a:ext cx="7639048" cy="412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441527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131763"/>
            <a:ext cx="7670800" cy="1143000"/>
          </a:xfrm>
        </p:spPr>
        <p:txBody>
          <a:bodyPr/>
          <a:lstStyle/>
          <a:p>
            <a:pPr algn="ctr">
              <a:defRPr/>
            </a:pPr>
            <a:r>
              <a:rPr lang="en-US" dirty="0"/>
              <a:t>Executive Self-Assessment</a:t>
            </a:r>
          </a:p>
        </p:txBody>
      </p:sp>
      <p:cxnSp>
        <p:nvCxnSpPr>
          <p:cNvPr id="6" name="Straight Connector 5"/>
          <p:cNvCxnSpPr/>
          <p:nvPr/>
        </p:nvCxnSpPr>
        <p:spPr bwMode="auto">
          <a:xfrm>
            <a:off x="1685925" y="1666875"/>
            <a:ext cx="4667250" cy="495300"/>
          </a:xfrm>
          <a:prstGeom prst="line">
            <a:avLst/>
          </a:prstGeom>
          <a:noFill/>
          <a:ln w="9525" cap="flat" cmpd="sng" algn="ctr">
            <a:noFill/>
            <a:prstDash val="solid"/>
            <a:round/>
            <a:headEnd type="none" w="med" len="med"/>
            <a:tailEnd type="none" w="med" len="med"/>
          </a:ln>
          <a:effectLst/>
        </p:spPr>
      </p:cxnSp>
      <p:sp>
        <p:nvSpPr>
          <p:cNvPr id="7" name="Rectangle 6"/>
          <p:cNvSpPr/>
          <p:nvPr/>
        </p:nvSpPr>
        <p:spPr bwMode="auto">
          <a:xfrm>
            <a:off x="5295900" y="4286250"/>
            <a:ext cx="3152775" cy="1476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Wingdings" pitchFamily="-109" charset="2"/>
              <a:buChar char="q"/>
            </a:pPr>
            <a:endParaRPr lang="en-US" sz="2000">
              <a:latin typeface="Arial" pitchFamily="-109" charset="0"/>
            </a:endParaRPr>
          </a:p>
        </p:txBody>
      </p:sp>
      <p:cxnSp>
        <p:nvCxnSpPr>
          <p:cNvPr id="10" name="Straight Connector 9"/>
          <p:cNvCxnSpPr/>
          <p:nvPr/>
        </p:nvCxnSpPr>
        <p:spPr bwMode="auto">
          <a:xfrm flipV="1">
            <a:off x="1952625" y="1600200"/>
            <a:ext cx="3943350" cy="57150"/>
          </a:xfrm>
          <a:prstGeom prst="line">
            <a:avLst/>
          </a:prstGeom>
          <a:noFill/>
          <a:ln w="9525" cap="flat" cmpd="sng" algn="ctr">
            <a:noFill/>
            <a:prstDash val="solid"/>
            <a:round/>
            <a:headEnd type="none" w="med" len="med"/>
            <a:tailEnd type="none" w="med" len="med"/>
          </a:ln>
          <a:effectLst/>
        </p:spPr>
      </p:cxnSp>
      <p:sp>
        <p:nvSpPr>
          <p:cNvPr id="3" name="Rectangle 2"/>
          <p:cNvSpPr/>
          <p:nvPr/>
        </p:nvSpPr>
        <p:spPr bwMode="auto">
          <a:xfrm>
            <a:off x="2392681" y="2371725"/>
            <a:ext cx="45719" cy="4571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Wingdings" pitchFamily="-109" charset="2"/>
              <a:buChar char="q"/>
            </a:pPr>
            <a:endParaRPr lang="en-US" sz="2000">
              <a:latin typeface="Arial" pitchFamily="-109" charset="0"/>
            </a:endParaRPr>
          </a:p>
        </p:txBody>
      </p:sp>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025" y="1577578"/>
            <a:ext cx="7727950" cy="4346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57018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131763"/>
            <a:ext cx="7670800" cy="1143000"/>
          </a:xfrm>
        </p:spPr>
        <p:txBody>
          <a:bodyPr/>
          <a:lstStyle/>
          <a:p>
            <a:pPr algn="ctr">
              <a:defRPr/>
            </a:pPr>
            <a:r>
              <a:rPr lang="en-US" dirty="0"/>
              <a:t>Executive Self-Assessment</a:t>
            </a:r>
          </a:p>
        </p:txBody>
      </p:sp>
      <p:cxnSp>
        <p:nvCxnSpPr>
          <p:cNvPr id="6" name="Straight Connector 5"/>
          <p:cNvCxnSpPr/>
          <p:nvPr/>
        </p:nvCxnSpPr>
        <p:spPr bwMode="auto">
          <a:xfrm>
            <a:off x="1685925" y="1666875"/>
            <a:ext cx="4667250" cy="495300"/>
          </a:xfrm>
          <a:prstGeom prst="line">
            <a:avLst/>
          </a:prstGeom>
          <a:noFill/>
          <a:ln w="9525" cap="flat" cmpd="sng" algn="ctr">
            <a:noFill/>
            <a:prstDash val="solid"/>
            <a:round/>
            <a:headEnd type="none" w="med" len="med"/>
            <a:tailEnd type="none" w="med" len="med"/>
          </a:ln>
          <a:effectLst/>
        </p:spPr>
      </p:cxnSp>
      <p:sp>
        <p:nvSpPr>
          <p:cNvPr id="7" name="Rectangle 6"/>
          <p:cNvSpPr/>
          <p:nvPr/>
        </p:nvSpPr>
        <p:spPr bwMode="auto">
          <a:xfrm>
            <a:off x="5295900" y="4286250"/>
            <a:ext cx="3152775" cy="1476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Wingdings" pitchFamily="-109" charset="2"/>
              <a:buChar char="q"/>
            </a:pPr>
            <a:endParaRPr lang="en-US" sz="2000">
              <a:latin typeface="Arial" pitchFamily="-109" charset="0"/>
            </a:endParaRPr>
          </a:p>
        </p:txBody>
      </p:sp>
      <p:cxnSp>
        <p:nvCxnSpPr>
          <p:cNvPr id="10" name="Straight Connector 9"/>
          <p:cNvCxnSpPr/>
          <p:nvPr/>
        </p:nvCxnSpPr>
        <p:spPr bwMode="auto">
          <a:xfrm flipV="1">
            <a:off x="1952625" y="1600200"/>
            <a:ext cx="3943350" cy="57150"/>
          </a:xfrm>
          <a:prstGeom prst="line">
            <a:avLst/>
          </a:prstGeom>
          <a:noFill/>
          <a:ln w="9525" cap="flat" cmpd="sng" algn="ctr">
            <a:noFill/>
            <a:prstDash val="solid"/>
            <a:round/>
            <a:headEnd type="none" w="med" len="med"/>
            <a:tailEnd type="none" w="med" len="med"/>
          </a:ln>
          <a:effectLst/>
        </p:spPr>
      </p:cxnSp>
      <p:sp>
        <p:nvSpPr>
          <p:cNvPr id="3" name="Rectangle 2"/>
          <p:cNvSpPr/>
          <p:nvPr/>
        </p:nvSpPr>
        <p:spPr bwMode="auto">
          <a:xfrm>
            <a:off x="2392681" y="2371725"/>
            <a:ext cx="45719" cy="4571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Wingdings" pitchFamily="-109" charset="2"/>
              <a:buChar char="q"/>
            </a:pPr>
            <a:endParaRPr lang="en-US" sz="2000">
              <a:latin typeface="Arial" pitchFamily="-109" charset="0"/>
            </a:endParaRPr>
          </a:p>
        </p:txBody>
      </p:sp>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1631" y="1386780"/>
            <a:ext cx="5900738" cy="4980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078097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952501" y="4486277"/>
            <a:ext cx="5381624" cy="27432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8" name="Rectangle 7"/>
          <p:cNvSpPr/>
          <p:nvPr/>
        </p:nvSpPr>
        <p:spPr bwMode="auto">
          <a:xfrm>
            <a:off x="952501" y="4048127"/>
            <a:ext cx="4391024" cy="27432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7" name="Rectangle 6"/>
          <p:cNvSpPr/>
          <p:nvPr/>
        </p:nvSpPr>
        <p:spPr bwMode="auto">
          <a:xfrm>
            <a:off x="952501" y="3573782"/>
            <a:ext cx="2886074" cy="27432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6" name="Rectangle 5"/>
          <p:cNvSpPr/>
          <p:nvPr/>
        </p:nvSpPr>
        <p:spPr bwMode="auto">
          <a:xfrm>
            <a:off x="3762375" y="2526032"/>
            <a:ext cx="3381375" cy="27432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2" name="Rectangle 1"/>
          <p:cNvSpPr/>
          <p:nvPr/>
        </p:nvSpPr>
        <p:spPr bwMode="auto">
          <a:xfrm>
            <a:off x="5943600" y="2221231"/>
            <a:ext cx="2809875" cy="27432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16386" name="Rectangle 1"/>
          <p:cNvSpPr>
            <a:spLocks noChangeArrowheads="1"/>
          </p:cNvSpPr>
          <p:nvPr/>
        </p:nvSpPr>
        <p:spPr bwMode="auto">
          <a:xfrm>
            <a:off x="171449" y="1314450"/>
            <a:ext cx="8829675" cy="432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10000"/>
                </a:solidFill>
                <a:latin typeface="Arial" charset="0"/>
                <a:ea typeface="ＭＳ Ｐゴシック" pitchFamily="-108" charset="-128"/>
              </a:defRPr>
            </a:lvl1pPr>
            <a:lvl2pPr marL="800100" indent="-34290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marL="342900" indent="-342900">
              <a:lnSpc>
                <a:spcPts val="2400"/>
              </a:lnSpc>
              <a:spcBef>
                <a:spcPts val="0"/>
              </a:spcBef>
              <a:spcAft>
                <a:spcPts val="1800"/>
              </a:spcAft>
              <a:buClr>
                <a:srgbClr val="003399"/>
              </a:buClr>
              <a:buFont typeface="Wingdings" pitchFamily="2" charset="2"/>
              <a:buChar char="u"/>
            </a:pPr>
            <a:r>
              <a:rPr lang="en-US" altLang="en-US" b="1" dirty="0">
                <a:latin typeface="+mn-lt"/>
                <a:cs typeface="ＭＳ Ｐゴシック" pitchFamily="-108" charset="-128"/>
              </a:rPr>
              <a:t>DoD considers our SES workforce to be an institutional asset.  Our talent management and succession planning process is designed to:</a:t>
            </a:r>
          </a:p>
          <a:p>
            <a:pPr marL="685800" lvl="1" indent="-228600" eaLnBrk="1" hangingPunct="1">
              <a:lnSpc>
                <a:spcPts val="2400"/>
              </a:lnSpc>
              <a:spcBef>
                <a:spcPts val="0"/>
              </a:spcBef>
              <a:spcAft>
                <a:spcPts val="1200"/>
              </a:spcAft>
              <a:buClr>
                <a:srgbClr val="003399"/>
              </a:buClr>
              <a:buFont typeface="Arial" charset="0"/>
              <a:buAutoNum type="arabicPeriod"/>
            </a:pPr>
            <a:r>
              <a:rPr lang="en-US" altLang="en-US" b="1" dirty="0" smtClean="0"/>
              <a:t>Ensure </a:t>
            </a:r>
            <a:r>
              <a:rPr lang="en-US" altLang="en-US" b="1" dirty="0"/>
              <a:t>DoD complies with the requirement to “assess the critical skills, competencies, and gaps” within our executive workforce and 5 CFR 412 requirement to “develop specific procedures and accountability measures to ensure that executives are continually being developed”</a:t>
            </a:r>
          </a:p>
          <a:p>
            <a:pPr marL="685800" lvl="1" indent="-228600" eaLnBrk="1" hangingPunct="1">
              <a:lnSpc>
                <a:spcPts val="2400"/>
              </a:lnSpc>
              <a:spcBef>
                <a:spcPts val="0"/>
              </a:spcBef>
              <a:spcAft>
                <a:spcPts val="1200"/>
              </a:spcAft>
              <a:buClr>
                <a:srgbClr val="003399"/>
              </a:buClr>
              <a:buFont typeface="Arial" charset="0"/>
              <a:buAutoNum type="arabicPeriod"/>
            </a:pPr>
            <a:r>
              <a:rPr lang="en-US" altLang="en-US" b="1" dirty="0"/>
              <a:t>Develop succession plans for key civilian leadership positions</a:t>
            </a:r>
          </a:p>
          <a:p>
            <a:pPr marL="685800" lvl="1" indent="-228600" eaLnBrk="1" hangingPunct="1">
              <a:lnSpc>
                <a:spcPts val="2400"/>
              </a:lnSpc>
              <a:spcBef>
                <a:spcPts val="0"/>
              </a:spcBef>
              <a:spcAft>
                <a:spcPts val="1200"/>
              </a:spcAft>
              <a:buClr>
                <a:srgbClr val="003399"/>
              </a:buClr>
              <a:buFont typeface="Arial" charset="0"/>
              <a:buAutoNum type="arabicPeriod"/>
            </a:pPr>
            <a:r>
              <a:rPr lang="en-US" altLang="en-US" b="1" dirty="0"/>
              <a:t>Allow executives to express preferences for utilization and development</a:t>
            </a:r>
          </a:p>
          <a:p>
            <a:pPr marL="685800" lvl="1" indent="-228600" eaLnBrk="1" hangingPunct="1">
              <a:lnSpc>
                <a:spcPts val="2400"/>
              </a:lnSpc>
              <a:spcBef>
                <a:spcPts val="0"/>
              </a:spcBef>
              <a:spcAft>
                <a:spcPts val="1200"/>
              </a:spcAft>
              <a:buClr>
                <a:srgbClr val="003399"/>
              </a:buClr>
              <a:buFont typeface="Arial" charset="0"/>
              <a:buAutoNum type="arabicPeriod"/>
            </a:pPr>
            <a:r>
              <a:rPr lang="en-US" altLang="en-US" b="1" dirty="0"/>
              <a:t>Match executives to developmental opportunities to meet current and future requirements</a:t>
            </a:r>
          </a:p>
          <a:p>
            <a:pPr marL="685800" lvl="1" indent="-228600" eaLnBrk="1" hangingPunct="1">
              <a:lnSpc>
                <a:spcPts val="2400"/>
              </a:lnSpc>
              <a:spcBef>
                <a:spcPts val="0"/>
              </a:spcBef>
              <a:spcAft>
                <a:spcPts val="1200"/>
              </a:spcAft>
              <a:buClr>
                <a:srgbClr val="003399"/>
              </a:buClr>
              <a:buFont typeface="Arial" charset="0"/>
              <a:buAutoNum type="arabicPeriod"/>
            </a:pPr>
            <a:r>
              <a:rPr lang="en-US" altLang="en-US" b="1" dirty="0"/>
              <a:t>Inform strategic planning for our senior executive workforce </a:t>
            </a:r>
          </a:p>
        </p:txBody>
      </p:sp>
      <p:sp>
        <p:nvSpPr>
          <p:cNvPr id="4" name="TextBox 3"/>
          <p:cNvSpPr txBox="1"/>
          <p:nvPr/>
        </p:nvSpPr>
        <p:spPr>
          <a:xfrm>
            <a:off x="2070354" y="316533"/>
            <a:ext cx="5003293" cy="461665"/>
          </a:xfrm>
          <a:prstGeom prst="rect">
            <a:avLst/>
          </a:prstGeom>
          <a:noFill/>
        </p:spPr>
        <p:txBody>
          <a:bodyPr wrap="none" rtlCol="0">
            <a:spAutoFit/>
          </a:bodyPr>
          <a:lstStyle/>
          <a:p>
            <a:pPr>
              <a:buNone/>
            </a:pPr>
            <a:r>
              <a:rPr lang="en-US" sz="2400" b="1" i="1" dirty="0" smtClean="0"/>
              <a:t>Purpose of the Planning Process</a:t>
            </a:r>
            <a:endParaRPr lang="en-US" sz="2400" b="1" i="1" dirty="0">
              <a:solidFill>
                <a:srgbClr val="0000FF"/>
              </a:solidFill>
            </a:endParaRPr>
          </a:p>
        </p:txBody>
      </p:sp>
    </p:spTree>
    <p:extLst>
      <p:ext uri="{BB962C8B-B14F-4D97-AF65-F5344CB8AC3E}">
        <p14:creationId xmlns:p14="http://schemas.microsoft.com/office/powerpoint/2010/main" val="204255729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84"/>
          <p:cNvGrpSpPr>
            <a:grpSpLocks/>
          </p:cNvGrpSpPr>
          <p:nvPr/>
        </p:nvGrpSpPr>
        <p:grpSpPr bwMode="auto">
          <a:xfrm>
            <a:off x="58738" y="4752975"/>
            <a:ext cx="8766175" cy="1279525"/>
            <a:chOff x="144463" y="4752975"/>
            <a:chExt cx="557212" cy="927100"/>
          </a:xfrm>
        </p:grpSpPr>
        <p:sp>
          <p:nvSpPr>
            <p:cNvPr id="60" name="Rounded Rectangle 59"/>
            <p:cNvSpPr/>
            <p:nvPr/>
          </p:nvSpPr>
          <p:spPr bwMode="auto">
            <a:xfrm>
              <a:off x="144463" y="4752975"/>
              <a:ext cx="557212" cy="927100"/>
            </a:xfrm>
            <a:prstGeom prst="roundRect">
              <a:avLst>
                <a:gd name="adj" fmla="val 10000"/>
              </a:avLst>
            </a:prstGeom>
            <a:solidFill>
              <a:srgbClr val="77179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1" name="Rounded Rectangle 4"/>
            <p:cNvSpPr/>
            <p:nvPr/>
          </p:nvSpPr>
          <p:spPr bwMode="auto">
            <a:xfrm>
              <a:off x="159498" y="4769078"/>
              <a:ext cx="525426" cy="894893"/>
            </a:xfrm>
            <a:prstGeom prst="rect">
              <a:avLst/>
            </a:prstGeom>
          </p:spPr>
          <p:style>
            <a:lnRef idx="0">
              <a:scrgbClr r="0" g="0" b="0"/>
            </a:lnRef>
            <a:fillRef idx="0">
              <a:scrgbClr r="0" g="0" b="0"/>
            </a:fillRef>
            <a:effectRef idx="0">
              <a:scrgbClr r="0" g="0" b="0"/>
            </a:effectRef>
            <a:fontRef idx="minor">
              <a:schemeClr val="lt1"/>
            </a:fontRef>
          </p:style>
          <p:txBody>
            <a:bodyPr lIns="25400" tIns="19050" rIns="25400" bIns="19050" spcCol="1270" anchor="ctr"/>
            <a:lstStyle/>
            <a:p>
              <a:pPr defTabSz="444500">
                <a:lnSpc>
                  <a:spcPct val="90000"/>
                </a:lnSpc>
                <a:spcBef>
                  <a:spcPct val="0"/>
                </a:spcBef>
                <a:spcAft>
                  <a:spcPct val="35000"/>
                </a:spcAft>
                <a:buFont typeface="Wingdings" pitchFamily="2" charset="2"/>
                <a:buNone/>
                <a:defRPr/>
              </a:pPr>
              <a:r>
                <a:rPr lang="en-US" sz="1400" b="1" dirty="0">
                  <a:solidFill>
                    <a:schemeClr val="bg1"/>
                  </a:solidFill>
                  <a:latin typeface="+mj-lt"/>
                </a:rPr>
                <a:t>Tier 3</a:t>
              </a:r>
            </a:p>
          </p:txBody>
        </p:sp>
      </p:grpSp>
      <p:grpSp>
        <p:nvGrpSpPr>
          <p:cNvPr id="17411" name="Group 85"/>
          <p:cNvGrpSpPr>
            <a:grpSpLocks/>
          </p:cNvGrpSpPr>
          <p:nvPr/>
        </p:nvGrpSpPr>
        <p:grpSpPr bwMode="auto">
          <a:xfrm>
            <a:off x="26988" y="3381375"/>
            <a:ext cx="8789987" cy="1231900"/>
            <a:chOff x="136525" y="3381375"/>
            <a:chExt cx="558800" cy="941388"/>
          </a:xfrm>
        </p:grpSpPr>
        <p:sp>
          <p:nvSpPr>
            <p:cNvPr id="63" name="Rounded Rectangle 62"/>
            <p:cNvSpPr/>
            <p:nvPr/>
          </p:nvSpPr>
          <p:spPr bwMode="auto">
            <a:xfrm>
              <a:off x="136525" y="3381375"/>
              <a:ext cx="558800" cy="941388"/>
            </a:xfrm>
            <a:prstGeom prst="roundRect">
              <a:avLst>
                <a:gd name="adj" fmla="val 10000"/>
              </a:avLst>
            </a:prstGeom>
            <a:solidFill>
              <a:srgbClr val="FFCC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4" name="Rounded Rectangle 4"/>
            <p:cNvSpPr/>
            <p:nvPr/>
          </p:nvSpPr>
          <p:spPr bwMode="auto">
            <a:xfrm>
              <a:off x="152370" y="3395933"/>
              <a:ext cx="527111" cy="912273"/>
            </a:xfrm>
            <a:prstGeom prst="rect">
              <a:avLst/>
            </a:prstGeom>
          </p:spPr>
          <p:style>
            <a:lnRef idx="0">
              <a:scrgbClr r="0" g="0" b="0"/>
            </a:lnRef>
            <a:fillRef idx="0">
              <a:scrgbClr r="0" g="0" b="0"/>
            </a:fillRef>
            <a:effectRef idx="0">
              <a:scrgbClr r="0" g="0" b="0"/>
            </a:effectRef>
            <a:fontRef idx="minor">
              <a:schemeClr val="lt1"/>
            </a:fontRef>
          </p:style>
          <p:txBody>
            <a:bodyPr lIns="25400" tIns="19050" rIns="25400" bIns="19050" spcCol="1270" anchor="ctr"/>
            <a:lstStyle/>
            <a:p>
              <a:pPr defTabSz="444500">
                <a:lnSpc>
                  <a:spcPct val="90000"/>
                </a:lnSpc>
                <a:spcBef>
                  <a:spcPct val="0"/>
                </a:spcBef>
                <a:spcAft>
                  <a:spcPct val="35000"/>
                </a:spcAft>
                <a:buFont typeface="Wingdings" pitchFamily="2" charset="2"/>
                <a:buNone/>
                <a:defRPr/>
              </a:pPr>
              <a:r>
                <a:rPr lang="en-US" sz="1400" b="1" dirty="0">
                  <a:solidFill>
                    <a:schemeClr val="tx1"/>
                  </a:solidFill>
                </a:rPr>
                <a:t>Tier 2</a:t>
              </a:r>
            </a:p>
          </p:txBody>
        </p:sp>
      </p:grpSp>
      <p:grpSp>
        <p:nvGrpSpPr>
          <p:cNvPr id="17412" name="Group 81"/>
          <p:cNvGrpSpPr>
            <a:grpSpLocks/>
          </p:cNvGrpSpPr>
          <p:nvPr/>
        </p:nvGrpSpPr>
        <p:grpSpPr bwMode="auto">
          <a:xfrm>
            <a:off x="38100" y="2044700"/>
            <a:ext cx="8832850" cy="1162050"/>
            <a:chOff x="147638" y="2044700"/>
            <a:chExt cx="550862" cy="803275"/>
          </a:xfrm>
        </p:grpSpPr>
        <p:sp>
          <p:nvSpPr>
            <p:cNvPr id="54" name="Rounded Rectangle 53"/>
            <p:cNvSpPr/>
            <p:nvPr/>
          </p:nvSpPr>
          <p:spPr bwMode="auto">
            <a:xfrm>
              <a:off x="147638" y="2044700"/>
              <a:ext cx="550862" cy="803275"/>
            </a:xfrm>
            <a:prstGeom prst="roundRect">
              <a:avLst>
                <a:gd name="adj" fmla="val 10000"/>
              </a:avLst>
            </a:prstGeom>
            <a:solidFill>
              <a:srgbClr val="00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5" name="Rounded Rectangle 4"/>
            <p:cNvSpPr/>
            <p:nvPr/>
          </p:nvSpPr>
          <p:spPr bwMode="auto">
            <a:xfrm>
              <a:off x="163479" y="2060063"/>
              <a:ext cx="519181" cy="772549"/>
            </a:xfrm>
            <a:prstGeom prst="rect">
              <a:avLst/>
            </a:prstGeom>
          </p:spPr>
          <p:style>
            <a:lnRef idx="0">
              <a:scrgbClr r="0" g="0" b="0"/>
            </a:lnRef>
            <a:fillRef idx="0">
              <a:scrgbClr r="0" g="0" b="0"/>
            </a:fillRef>
            <a:effectRef idx="0">
              <a:scrgbClr r="0" g="0" b="0"/>
            </a:effectRef>
            <a:fontRef idx="minor">
              <a:schemeClr val="lt1"/>
            </a:fontRef>
          </p:style>
          <p:txBody>
            <a:bodyPr lIns="25400" tIns="19050" rIns="25400" bIns="19050" spcCol="1270" anchor="ctr"/>
            <a:lstStyle/>
            <a:p>
              <a:pPr defTabSz="444500">
                <a:lnSpc>
                  <a:spcPct val="90000"/>
                </a:lnSpc>
                <a:spcBef>
                  <a:spcPct val="0"/>
                </a:spcBef>
                <a:spcAft>
                  <a:spcPct val="35000"/>
                </a:spcAft>
                <a:buFont typeface="Wingdings" pitchFamily="2" charset="2"/>
                <a:buNone/>
                <a:defRPr/>
              </a:pPr>
              <a:r>
                <a:rPr lang="en-US" sz="1400" b="1" dirty="0">
                  <a:solidFill>
                    <a:schemeClr val="bg1"/>
                  </a:solidFill>
                </a:rPr>
                <a:t>Tier 1</a:t>
              </a:r>
            </a:p>
          </p:txBody>
        </p:sp>
      </p:grpSp>
      <p:sp>
        <p:nvSpPr>
          <p:cNvPr id="26" name="Rounded Rectangle 25"/>
          <p:cNvSpPr/>
          <p:nvPr/>
        </p:nvSpPr>
        <p:spPr bwMode="auto">
          <a:xfrm>
            <a:off x="6424613" y="1344613"/>
            <a:ext cx="1514475" cy="5029200"/>
          </a:xfrm>
          <a:prstGeom prst="roundRect">
            <a:avLst>
              <a:gd name="adj" fmla="val 10000"/>
            </a:avLst>
          </a:prstGeom>
          <a:solidFill>
            <a:schemeClr val="accent3">
              <a:lumMod val="75000"/>
            </a:schemeClr>
          </a:solidFill>
          <a:effectLst>
            <a:innerShdw blurRad="63500" dist="50800" dir="18900000">
              <a:prstClr val="black">
                <a:alpha val="50000"/>
              </a:prstClr>
            </a:innerShdw>
          </a:effectLst>
        </p:spPr>
        <p:style>
          <a:lnRef idx="0">
            <a:schemeClr val="accent1">
              <a:hueOff val="0"/>
              <a:satOff val="0"/>
              <a:lumOff val="0"/>
              <a:alphaOff val="0"/>
            </a:schemeClr>
          </a:lnRef>
          <a:fillRef idx="1">
            <a:scrgbClr r="0" g="0" b="0"/>
          </a:fillRef>
          <a:effectRef idx="0">
            <a:scrgbClr r="0" g="0" b="0"/>
          </a:effectRef>
          <a:fontRef idx="minor">
            <a:schemeClr val="dk1">
              <a:hueOff val="0"/>
              <a:satOff val="0"/>
              <a:lumOff val="0"/>
              <a:alphaOff val="0"/>
            </a:schemeClr>
          </a:fontRef>
        </p:style>
      </p:sp>
      <p:sp>
        <p:nvSpPr>
          <p:cNvPr id="27" name="Rounded Rectangle 4"/>
          <p:cNvSpPr/>
          <p:nvPr/>
        </p:nvSpPr>
        <p:spPr bwMode="auto">
          <a:xfrm>
            <a:off x="6424613" y="1562100"/>
            <a:ext cx="1514475" cy="4651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45720" rIns="45720" spcCol="1270" anchor="ctr"/>
          <a:lstStyle/>
          <a:p>
            <a:pPr algn="ctr" defTabSz="533400">
              <a:lnSpc>
                <a:spcPct val="90000"/>
              </a:lnSpc>
              <a:spcBef>
                <a:spcPct val="0"/>
              </a:spcBef>
              <a:spcAft>
                <a:spcPct val="35000"/>
              </a:spcAft>
              <a:defRPr/>
            </a:pPr>
            <a:endParaRPr lang="en-US" sz="1200" b="1" dirty="0">
              <a:latin typeface="+mj-lt"/>
            </a:endParaRPr>
          </a:p>
          <a:p>
            <a:pPr algn="ctr" defTabSz="533400">
              <a:lnSpc>
                <a:spcPct val="90000"/>
              </a:lnSpc>
              <a:spcBef>
                <a:spcPct val="0"/>
              </a:spcBef>
              <a:spcAft>
                <a:spcPct val="35000"/>
              </a:spcAft>
              <a:buFont typeface="Wingdings" pitchFamily="2" charset="2"/>
              <a:buNone/>
              <a:defRPr/>
            </a:pPr>
            <a:r>
              <a:rPr lang="en-US" sz="1000" b="1" dirty="0">
                <a:latin typeface="+mj-lt"/>
              </a:rPr>
              <a:t>Strategic Thinking/Team Work</a:t>
            </a:r>
          </a:p>
          <a:p>
            <a:pPr algn="ctr" defTabSz="533400">
              <a:lnSpc>
                <a:spcPct val="90000"/>
              </a:lnSpc>
              <a:spcBef>
                <a:spcPct val="0"/>
              </a:spcBef>
              <a:spcAft>
                <a:spcPct val="35000"/>
              </a:spcAft>
              <a:defRPr/>
            </a:pPr>
            <a:endParaRPr lang="en-US" sz="1200" b="1" dirty="0">
              <a:latin typeface="+mj-lt"/>
            </a:endParaRPr>
          </a:p>
          <a:p>
            <a:pPr algn="ctr" defTabSz="533400">
              <a:lnSpc>
                <a:spcPct val="90000"/>
              </a:lnSpc>
              <a:spcBef>
                <a:spcPct val="0"/>
              </a:spcBef>
              <a:spcAft>
                <a:spcPct val="35000"/>
              </a:spcAft>
              <a:defRPr/>
            </a:pPr>
            <a:endParaRPr lang="en-US" sz="1200" b="1" dirty="0">
              <a:latin typeface="+mj-lt"/>
            </a:endParaRPr>
          </a:p>
          <a:p>
            <a:pPr algn="ctr" defTabSz="533400">
              <a:lnSpc>
                <a:spcPct val="90000"/>
              </a:lnSpc>
              <a:spcBef>
                <a:spcPct val="0"/>
              </a:spcBef>
              <a:spcAft>
                <a:spcPct val="35000"/>
              </a:spcAft>
              <a:defRPr/>
            </a:pPr>
            <a:endParaRPr lang="en-US" sz="1200" b="1" dirty="0">
              <a:latin typeface="+mj-lt"/>
            </a:endParaRPr>
          </a:p>
        </p:txBody>
      </p:sp>
      <p:sp>
        <p:nvSpPr>
          <p:cNvPr id="19" name="Title 18"/>
          <p:cNvSpPr>
            <a:spLocks noGrp="1"/>
          </p:cNvSpPr>
          <p:nvPr>
            <p:ph type="title"/>
          </p:nvPr>
        </p:nvSpPr>
        <p:spPr>
          <a:xfrm>
            <a:off x="1160966" y="0"/>
            <a:ext cx="6923668" cy="805218"/>
          </a:xfrm>
        </p:spPr>
        <p:txBody>
          <a:bodyPr/>
          <a:lstStyle/>
          <a:p>
            <a:pPr algn="ctr">
              <a:defRPr/>
            </a:pPr>
            <a:r>
              <a:rPr lang="en-US" dirty="0" smtClean="0"/>
              <a:t>4</a:t>
            </a:r>
            <a:r>
              <a:rPr lang="en-US" baseline="30000" dirty="0" smtClean="0"/>
              <a:t>Th</a:t>
            </a:r>
            <a:r>
              <a:rPr lang="en-US" dirty="0" smtClean="0"/>
              <a:t> Estate</a:t>
            </a:r>
            <a:br>
              <a:rPr lang="en-US" dirty="0" smtClean="0"/>
            </a:br>
            <a:r>
              <a:rPr lang="en-US" dirty="0" smtClean="0"/>
              <a:t>Executive Development Framework</a:t>
            </a:r>
            <a:endParaRPr lang="en-US" dirty="0"/>
          </a:p>
        </p:txBody>
      </p:sp>
      <p:cxnSp>
        <p:nvCxnSpPr>
          <p:cNvPr id="17416" name="Straight Connector 10"/>
          <p:cNvCxnSpPr>
            <a:cxnSpLocks noChangeShapeType="1"/>
          </p:cNvCxnSpPr>
          <p:nvPr/>
        </p:nvCxnSpPr>
        <p:spPr bwMode="auto">
          <a:xfrm rot="10800000" flipV="1">
            <a:off x="-26988" y="2978150"/>
            <a:ext cx="8943976" cy="1333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17417" name="Straight Connector 14"/>
          <p:cNvCxnSpPr>
            <a:cxnSpLocks noChangeShapeType="1"/>
          </p:cNvCxnSpPr>
          <p:nvPr/>
        </p:nvCxnSpPr>
        <p:spPr bwMode="auto">
          <a:xfrm>
            <a:off x="-914400" y="1335088"/>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17418" name="Straight Connector 16"/>
          <p:cNvCxnSpPr>
            <a:cxnSpLocks noChangeShapeType="1"/>
          </p:cNvCxnSpPr>
          <p:nvPr/>
        </p:nvCxnSpPr>
        <p:spPr bwMode="auto">
          <a:xfrm flipV="1">
            <a:off x="-334963" y="3032125"/>
            <a:ext cx="9478963" cy="1333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17419" name="TextBox 9"/>
          <p:cNvSpPr txBox="1">
            <a:spLocks noChangeArrowheads="1"/>
          </p:cNvSpPr>
          <p:nvPr/>
        </p:nvSpPr>
        <p:spPr bwMode="auto">
          <a:xfrm>
            <a:off x="1338263" y="723900"/>
            <a:ext cx="6645275" cy="260350"/>
          </a:xfrm>
          <a:prstGeom prst="rect">
            <a:avLst/>
          </a:prstGeom>
          <a:solidFill>
            <a:srgbClr val="0033CC"/>
          </a:solidFill>
          <a:ln w="9525">
            <a:solidFill>
              <a:schemeClr val="tx1"/>
            </a:solidFill>
            <a:miter lim="800000"/>
            <a:headEnd/>
            <a:tailEnd/>
          </a:ln>
        </p:spPr>
        <p:txBody>
          <a:bodyPr>
            <a:spAutoFit/>
          </a:bodyPr>
          <a:lstStyle>
            <a:lvl1pPr eaLnBrk="0" hangingPunct="0">
              <a:buClr>
                <a:srgbClr val="003399"/>
              </a:buClr>
              <a:buChar char="u"/>
              <a:defRPr sz="2000" b="1">
                <a:solidFill>
                  <a:srgbClr val="010000"/>
                </a:solidFill>
                <a:latin typeface="Arial" charset="0"/>
                <a:ea typeface="ＭＳ Ｐゴシック" pitchFamily="-108" charset="-128"/>
              </a:defRPr>
            </a:lvl1pPr>
            <a:lvl2pPr marL="742950" indent="-285750" eaLnBrk="0" hangingPunct="0">
              <a:buClr>
                <a:srgbClr val="003399"/>
              </a:buClr>
              <a:buFont typeface="Arial" charset="0"/>
              <a:buChar char="•"/>
              <a:defRPr>
                <a:solidFill>
                  <a:srgbClr val="010000"/>
                </a:solidFill>
                <a:latin typeface="Arial" charset="0"/>
                <a:ea typeface="ＭＳ Ｐゴシック" pitchFamily="-108" charset="-128"/>
              </a:defRPr>
            </a:lvl2pPr>
            <a:lvl3pPr marL="1143000" indent="-228600" eaLnBrk="0" hangingPunct="0">
              <a:buClr>
                <a:srgbClr val="003399"/>
              </a:buClr>
              <a:buSzPct val="50000"/>
              <a:buChar char="o"/>
              <a:defRPr sz="1600" i="1">
                <a:solidFill>
                  <a:srgbClr val="010000"/>
                </a:solidFill>
                <a:latin typeface="Arial" charset="0"/>
                <a:ea typeface="ＭＳ Ｐゴシック" pitchFamily="-108" charset="-128"/>
              </a:defRPr>
            </a:lvl3pPr>
            <a:lvl4pPr marL="1600200" indent="-228600" eaLnBrk="0" hangingPunct="0">
              <a:buSzPct val="80000"/>
              <a:buFont typeface="Wingdings 2" pitchFamily="18" charset="2"/>
              <a:buChar char="£"/>
              <a:defRPr sz="2400" b="1">
                <a:solidFill>
                  <a:srgbClr val="010000"/>
                </a:solidFill>
                <a:latin typeface="Arial" charset="0"/>
                <a:ea typeface="ＭＳ Ｐゴシック" pitchFamily="-108" charset="-128"/>
              </a:defRPr>
            </a:lvl4pPr>
            <a:lvl5pPr marL="2057400" indent="-228600" eaLnBrk="0" hangingPunct="0">
              <a:buChar char="»"/>
              <a:defRPr>
                <a:solidFill>
                  <a:schemeClr val="tx1"/>
                </a:solidFill>
                <a:latin typeface="Arial" charset="0"/>
                <a:ea typeface="ＭＳ Ｐゴシック" pitchFamily="-108"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108"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108"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108"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108" charset="-128"/>
              </a:defRPr>
            </a:lvl9pPr>
          </a:lstStyle>
          <a:p>
            <a:pPr algn="ctr" eaLnBrk="1" hangingPunct="1">
              <a:buClrTx/>
              <a:buFont typeface="Wingdings" pitchFamily="2" charset="2"/>
              <a:buNone/>
            </a:pPr>
            <a:r>
              <a:rPr lang="en-US" altLang="en-US" sz="1100" i="1">
                <a:solidFill>
                  <a:schemeClr val="bg1"/>
                </a:solidFill>
              </a:rPr>
              <a:t>Entry to SES Meets Baseline ECQs – Mastery Requires Continuous Development</a:t>
            </a:r>
          </a:p>
        </p:txBody>
      </p:sp>
      <p:sp>
        <p:nvSpPr>
          <p:cNvPr id="17420" name="Rounded Rectangle 13"/>
          <p:cNvSpPr>
            <a:spLocks noChangeArrowheads="1"/>
          </p:cNvSpPr>
          <p:nvPr/>
        </p:nvSpPr>
        <p:spPr bwMode="auto">
          <a:xfrm>
            <a:off x="7915275" y="2428875"/>
            <a:ext cx="914400" cy="9144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eaLnBrk="0" hangingPunct="0">
              <a:buClr>
                <a:srgbClr val="003399"/>
              </a:buClr>
              <a:buChar char="u"/>
              <a:defRPr sz="2000" b="1">
                <a:solidFill>
                  <a:srgbClr val="010000"/>
                </a:solidFill>
                <a:latin typeface="Arial" charset="0"/>
                <a:ea typeface="ＭＳ Ｐゴシック" pitchFamily="-108" charset="-128"/>
              </a:defRPr>
            </a:lvl1pPr>
            <a:lvl2pPr marL="742950" indent="-285750" eaLnBrk="0" hangingPunct="0">
              <a:buClr>
                <a:srgbClr val="003399"/>
              </a:buClr>
              <a:buFont typeface="Arial" charset="0"/>
              <a:buChar char="•"/>
              <a:defRPr>
                <a:solidFill>
                  <a:srgbClr val="010000"/>
                </a:solidFill>
                <a:latin typeface="Arial" charset="0"/>
                <a:ea typeface="ＭＳ Ｐゴシック" pitchFamily="-108" charset="-128"/>
              </a:defRPr>
            </a:lvl2pPr>
            <a:lvl3pPr marL="1143000" indent="-228600" eaLnBrk="0" hangingPunct="0">
              <a:buClr>
                <a:srgbClr val="003399"/>
              </a:buClr>
              <a:buSzPct val="50000"/>
              <a:buChar char="o"/>
              <a:defRPr sz="1600" i="1">
                <a:solidFill>
                  <a:srgbClr val="010000"/>
                </a:solidFill>
                <a:latin typeface="Arial" charset="0"/>
                <a:ea typeface="ＭＳ Ｐゴシック" pitchFamily="-108" charset="-128"/>
              </a:defRPr>
            </a:lvl3pPr>
            <a:lvl4pPr marL="1600200" indent="-228600" eaLnBrk="0" hangingPunct="0">
              <a:buSzPct val="80000"/>
              <a:buFont typeface="Wingdings 2" pitchFamily="18" charset="2"/>
              <a:buChar char="£"/>
              <a:defRPr sz="2400" b="1">
                <a:solidFill>
                  <a:srgbClr val="010000"/>
                </a:solidFill>
                <a:latin typeface="Arial" charset="0"/>
                <a:ea typeface="ＭＳ Ｐゴシック" pitchFamily="-108" charset="-128"/>
              </a:defRPr>
            </a:lvl4pPr>
            <a:lvl5pPr marL="2057400" indent="-228600" eaLnBrk="0" hangingPunct="0">
              <a:buChar char="»"/>
              <a:defRPr>
                <a:solidFill>
                  <a:schemeClr val="tx1"/>
                </a:solidFill>
                <a:latin typeface="Arial" charset="0"/>
                <a:ea typeface="ＭＳ Ｐゴシック" pitchFamily="-108"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108"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108"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108"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108" charset="-128"/>
              </a:defRPr>
            </a:lvl9pPr>
          </a:lstStyle>
          <a:p>
            <a:pPr eaLnBrk="1" hangingPunct="1">
              <a:buClrTx/>
              <a:buFont typeface="Wingdings" pitchFamily="2" charset="2"/>
              <a:buChar char="q"/>
            </a:pPr>
            <a:endParaRPr lang="en-US" altLang="en-US" sz="1000" b="0"/>
          </a:p>
        </p:txBody>
      </p:sp>
      <p:sp>
        <p:nvSpPr>
          <p:cNvPr id="20" name="Rounded Rectangle 19"/>
          <p:cNvSpPr/>
          <p:nvPr/>
        </p:nvSpPr>
        <p:spPr bwMode="auto">
          <a:xfrm>
            <a:off x="2929897" y="1331913"/>
            <a:ext cx="1664328" cy="5029200"/>
          </a:xfrm>
          <a:prstGeom prst="roundRect">
            <a:avLst>
              <a:gd name="adj" fmla="val 10000"/>
            </a:avLst>
          </a:prstGeom>
          <a:solidFill>
            <a:schemeClr val="accent3">
              <a:lumMod val="75000"/>
            </a:schemeClr>
          </a:solidFill>
          <a:effectLst>
            <a:innerShdw blurRad="63500" dist="50800" dir="18900000">
              <a:prstClr val="black">
                <a:alpha val="50000"/>
              </a:prstClr>
            </a:innerShdw>
          </a:effectLst>
        </p:spPr>
        <p:style>
          <a:lnRef idx="0">
            <a:schemeClr val="accent1">
              <a:hueOff val="0"/>
              <a:satOff val="0"/>
              <a:lumOff val="0"/>
              <a:alphaOff val="0"/>
            </a:schemeClr>
          </a:lnRef>
          <a:fillRef idx="1">
            <a:scrgbClr r="0" g="0" b="0"/>
          </a:fillRef>
          <a:effectRef idx="0">
            <a:scrgbClr r="0" g="0" b="0"/>
          </a:effectRef>
          <a:fontRef idx="minor">
            <a:schemeClr val="dk1">
              <a:hueOff val="0"/>
              <a:satOff val="0"/>
              <a:lumOff val="0"/>
              <a:alphaOff val="0"/>
            </a:schemeClr>
          </a:fontRef>
        </p:style>
      </p:sp>
      <p:sp>
        <p:nvSpPr>
          <p:cNvPr id="21" name="Rounded Rectangle 4"/>
          <p:cNvSpPr/>
          <p:nvPr/>
        </p:nvSpPr>
        <p:spPr bwMode="auto">
          <a:xfrm>
            <a:off x="2914650" y="1933575"/>
            <a:ext cx="1663700" cy="2063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45720" rIns="45720" spcCol="1270" anchor="ctr"/>
          <a:lstStyle/>
          <a:p>
            <a:pPr algn="ctr" defTabSz="533400">
              <a:lnSpc>
                <a:spcPct val="90000"/>
              </a:lnSpc>
              <a:spcBef>
                <a:spcPct val="0"/>
              </a:spcBef>
              <a:spcAft>
                <a:spcPct val="35000"/>
              </a:spcAft>
              <a:buFont typeface="Wingdings" pitchFamily="2" charset="2"/>
              <a:buNone/>
              <a:defRPr/>
            </a:pPr>
            <a:r>
              <a:rPr lang="en-US" sz="1000" b="1" dirty="0">
                <a:solidFill>
                  <a:srgbClr val="010000"/>
                </a:solidFill>
                <a:latin typeface="+mj-lt"/>
                <a:ea typeface="ＭＳ Ｐゴシック" pitchFamily="-108" charset="-128"/>
                <a:cs typeface="Times New Roman" pitchFamily="18" charset="0"/>
              </a:rPr>
              <a:t>Enterprise Perspective/Joint &amp; National Security</a:t>
            </a:r>
          </a:p>
          <a:p>
            <a:pPr algn="ctr" defTabSz="533400">
              <a:lnSpc>
                <a:spcPct val="90000"/>
              </a:lnSpc>
              <a:spcBef>
                <a:spcPct val="0"/>
              </a:spcBef>
              <a:spcAft>
                <a:spcPct val="35000"/>
              </a:spcAft>
              <a:defRPr/>
            </a:pPr>
            <a:endParaRPr lang="en-US" sz="1200" b="1" dirty="0">
              <a:solidFill>
                <a:srgbClr val="010000"/>
              </a:solidFill>
              <a:latin typeface="+mj-lt"/>
              <a:ea typeface="ＭＳ Ｐゴシック" pitchFamily="-108" charset="-128"/>
              <a:cs typeface="Times New Roman" pitchFamily="18" charset="0"/>
            </a:endParaRPr>
          </a:p>
          <a:p>
            <a:pPr algn="ctr" defTabSz="533400">
              <a:lnSpc>
                <a:spcPct val="90000"/>
              </a:lnSpc>
              <a:spcBef>
                <a:spcPct val="0"/>
              </a:spcBef>
              <a:spcAft>
                <a:spcPct val="35000"/>
              </a:spcAft>
              <a:defRPr/>
            </a:pPr>
            <a:endParaRPr lang="en-US" sz="1200" b="1" dirty="0">
              <a:solidFill>
                <a:srgbClr val="010000"/>
              </a:solidFill>
              <a:latin typeface="+mj-lt"/>
              <a:ea typeface="ＭＳ Ｐゴシック" pitchFamily="-108" charset="-128"/>
              <a:cs typeface="Times New Roman" pitchFamily="18" charset="0"/>
            </a:endParaRPr>
          </a:p>
          <a:p>
            <a:pPr algn="ctr" defTabSz="533400">
              <a:lnSpc>
                <a:spcPct val="90000"/>
              </a:lnSpc>
              <a:spcBef>
                <a:spcPct val="0"/>
              </a:spcBef>
              <a:spcAft>
                <a:spcPct val="35000"/>
              </a:spcAft>
              <a:defRPr/>
            </a:pPr>
            <a:endParaRPr lang="en-US" sz="1200" b="1" dirty="0">
              <a:solidFill>
                <a:srgbClr val="010000"/>
              </a:solidFill>
              <a:latin typeface="+mj-lt"/>
              <a:ea typeface="ＭＳ Ｐゴシック" pitchFamily="-108" charset="-128"/>
              <a:cs typeface="Times New Roman" pitchFamily="18" charset="0"/>
            </a:endParaRPr>
          </a:p>
          <a:p>
            <a:pPr algn="ctr" defTabSz="533400">
              <a:lnSpc>
                <a:spcPct val="90000"/>
              </a:lnSpc>
              <a:spcBef>
                <a:spcPct val="0"/>
              </a:spcBef>
              <a:spcAft>
                <a:spcPct val="35000"/>
              </a:spcAft>
              <a:defRPr/>
            </a:pPr>
            <a:endParaRPr lang="en-US" sz="1200" dirty="0">
              <a:latin typeface="+mj-lt"/>
            </a:endParaRPr>
          </a:p>
        </p:txBody>
      </p:sp>
      <p:sp>
        <p:nvSpPr>
          <p:cNvPr id="23" name="Rounded Rectangle 22"/>
          <p:cNvSpPr/>
          <p:nvPr/>
        </p:nvSpPr>
        <p:spPr bwMode="auto">
          <a:xfrm>
            <a:off x="4724400" y="1331913"/>
            <a:ext cx="1579535" cy="5029200"/>
          </a:xfrm>
          <a:prstGeom prst="roundRect">
            <a:avLst>
              <a:gd name="adj" fmla="val 10000"/>
            </a:avLst>
          </a:prstGeom>
          <a:solidFill>
            <a:schemeClr val="accent3">
              <a:lumMod val="75000"/>
            </a:schemeClr>
          </a:solidFill>
          <a:effectLst>
            <a:innerShdw blurRad="63500" dist="50800" dir="18900000">
              <a:prstClr val="black">
                <a:alpha val="50000"/>
              </a:prstClr>
            </a:innerShdw>
          </a:effectLst>
        </p:spPr>
        <p:style>
          <a:lnRef idx="0">
            <a:schemeClr val="accent1">
              <a:hueOff val="0"/>
              <a:satOff val="0"/>
              <a:lumOff val="0"/>
              <a:alphaOff val="0"/>
            </a:schemeClr>
          </a:lnRef>
          <a:fillRef idx="1">
            <a:scrgbClr r="0" g="0" b="0"/>
          </a:fillRef>
          <a:effectRef idx="0">
            <a:scrgbClr r="0" g="0" b="0"/>
          </a:effectRef>
          <a:fontRef idx="minor">
            <a:schemeClr val="dk1">
              <a:hueOff val="0"/>
              <a:satOff val="0"/>
              <a:lumOff val="0"/>
              <a:alphaOff val="0"/>
            </a:schemeClr>
          </a:fontRef>
        </p:style>
      </p:sp>
      <p:sp>
        <p:nvSpPr>
          <p:cNvPr id="24" name="Rounded Rectangle 4"/>
          <p:cNvSpPr/>
          <p:nvPr/>
        </p:nvSpPr>
        <p:spPr bwMode="auto">
          <a:xfrm>
            <a:off x="4724400" y="2001838"/>
            <a:ext cx="1579563" cy="809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45720" rIns="45720" spcCol="1270" anchor="ctr"/>
          <a:lstStyle/>
          <a:p>
            <a:pPr algn="ctr" defTabSz="533400">
              <a:lnSpc>
                <a:spcPct val="90000"/>
              </a:lnSpc>
              <a:spcBef>
                <a:spcPct val="0"/>
              </a:spcBef>
              <a:spcAft>
                <a:spcPct val="35000"/>
              </a:spcAft>
              <a:buFont typeface="Wingdings" pitchFamily="2" charset="2"/>
              <a:buNone/>
              <a:defRPr/>
            </a:pPr>
            <a:r>
              <a:rPr lang="en-US" sz="1000" b="1" dirty="0">
                <a:solidFill>
                  <a:srgbClr val="010000"/>
                </a:solidFill>
                <a:latin typeface="+mj-lt"/>
                <a:ea typeface="ＭＳ Ｐゴシック" pitchFamily="-108" charset="-128"/>
                <a:cs typeface="Times New Roman" pitchFamily="18" charset="0"/>
              </a:rPr>
              <a:t>Business Acumen/Results Driven</a:t>
            </a:r>
          </a:p>
          <a:p>
            <a:pPr algn="ctr" defTabSz="533400">
              <a:lnSpc>
                <a:spcPct val="90000"/>
              </a:lnSpc>
              <a:spcBef>
                <a:spcPct val="0"/>
              </a:spcBef>
              <a:spcAft>
                <a:spcPct val="35000"/>
              </a:spcAft>
              <a:defRPr/>
            </a:pPr>
            <a:endParaRPr lang="en-US" sz="1200" b="1" dirty="0">
              <a:solidFill>
                <a:srgbClr val="010000"/>
              </a:solidFill>
              <a:latin typeface="+mj-lt"/>
              <a:ea typeface="ＭＳ Ｐゴシック" pitchFamily="-108" charset="-128"/>
              <a:cs typeface="Times New Roman" pitchFamily="18" charset="0"/>
            </a:endParaRPr>
          </a:p>
          <a:p>
            <a:pPr algn="ctr" defTabSz="533400">
              <a:lnSpc>
                <a:spcPct val="90000"/>
              </a:lnSpc>
              <a:spcBef>
                <a:spcPct val="0"/>
              </a:spcBef>
              <a:spcAft>
                <a:spcPct val="35000"/>
              </a:spcAft>
              <a:defRPr/>
            </a:pPr>
            <a:endParaRPr lang="en-US" sz="1200" b="1" dirty="0">
              <a:solidFill>
                <a:srgbClr val="010000"/>
              </a:solidFill>
              <a:latin typeface="+mj-lt"/>
              <a:ea typeface="ＭＳ Ｐゴシック" pitchFamily="-108" charset="-128"/>
              <a:cs typeface="Times New Roman" pitchFamily="18" charset="0"/>
            </a:endParaRPr>
          </a:p>
          <a:p>
            <a:pPr algn="ctr" defTabSz="533400">
              <a:lnSpc>
                <a:spcPct val="90000"/>
              </a:lnSpc>
              <a:spcBef>
                <a:spcPct val="0"/>
              </a:spcBef>
              <a:spcAft>
                <a:spcPct val="35000"/>
              </a:spcAft>
              <a:defRPr/>
            </a:pPr>
            <a:endParaRPr lang="en-US" sz="1200" b="1" dirty="0">
              <a:solidFill>
                <a:srgbClr val="010000"/>
              </a:solidFill>
              <a:latin typeface="+mj-lt"/>
              <a:ea typeface="ＭＳ Ｐゴシック" pitchFamily="-108" charset="-128"/>
              <a:cs typeface="Times New Roman" pitchFamily="18" charset="0"/>
            </a:endParaRPr>
          </a:p>
          <a:p>
            <a:pPr algn="ctr" defTabSz="533400">
              <a:lnSpc>
                <a:spcPct val="90000"/>
              </a:lnSpc>
              <a:spcBef>
                <a:spcPct val="0"/>
              </a:spcBef>
              <a:spcAft>
                <a:spcPct val="35000"/>
              </a:spcAft>
              <a:defRPr/>
            </a:pPr>
            <a:endParaRPr lang="en-US" sz="1200" dirty="0">
              <a:latin typeface="+mj-lt"/>
            </a:endParaRPr>
          </a:p>
        </p:txBody>
      </p:sp>
      <p:sp>
        <p:nvSpPr>
          <p:cNvPr id="29" name="Rounded Rectangle 28"/>
          <p:cNvSpPr/>
          <p:nvPr/>
        </p:nvSpPr>
        <p:spPr bwMode="auto">
          <a:xfrm>
            <a:off x="8058150" y="1341438"/>
            <a:ext cx="933450" cy="5029200"/>
          </a:xfrm>
          <a:prstGeom prst="roundRect">
            <a:avLst>
              <a:gd name="adj" fmla="val 10000"/>
            </a:avLst>
          </a:prstGeom>
          <a:solidFill>
            <a:schemeClr val="accent3">
              <a:lumMod val="75000"/>
            </a:schemeClr>
          </a:solidFill>
          <a:effectLst>
            <a:innerShdw blurRad="63500" dist="50800" dir="18900000">
              <a:prstClr val="black">
                <a:alpha val="50000"/>
              </a:prstClr>
            </a:innerShdw>
          </a:effectLst>
        </p:spPr>
        <p:style>
          <a:lnRef idx="0">
            <a:schemeClr val="accent1">
              <a:hueOff val="0"/>
              <a:satOff val="0"/>
              <a:lumOff val="0"/>
              <a:alphaOff val="0"/>
            </a:schemeClr>
          </a:lnRef>
          <a:fillRef idx="1">
            <a:scrgbClr r="0" g="0" b="0"/>
          </a:fillRef>
          <a:effectRef idx="0">
            <a:scrgbClr r="0" g="0" b="0"/>
          </a:effectRef>
          <a:fontRef idx="minor">
            <a:schemeClr val="dk1">
              <a:hueOff val="0"/>
              <a:satOff val="0"/>
              <a:lumOff val="0"/>
              <a:alphaOff val="0"/>
            </a:schemeClr>
          </a:fontRef>
        </p:style>
      </p:sp>
      <p:sp>
        <p:nvSpPr>
          <p:cNvPr id="30" name="Rounded Rectangle 4"/>
          <p:cNvSpPr/>
          <p:nvPr/>
        </p:nvSpPr>
        <p:spPr bwMode="auto">
          <a:xfrm>
            <a:off x="8048625" y="2089150"/>
            <a:ext cx="933450" cy="825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45720" rIns="45720" spcCol="1270" anchor="ctr"/>
          <a:lstStyle/>
          <a:p>
            <a:pPr algn="ctr" defTabSz="533400">
              <a:lnSpc>
                <a:spcPct val="90000"/>
              </a:lnSpc>
              <a:spcBef>
                <a:spcPct val="0"/>
              </a:spcBef>
              <a:spcAft>
                <a:spcPct val="35000"/>
              </a:spcAft>
              <a:buFont typeface="Wingdings" pitchFamily="2" charset="2"/>
              <a:buNone/>
              <a:defRPr/>
            </a:pPr>
            <a:r>
              <a:rPr lang="en-US" sz="1000" b="1" dirty="0">
                <a:latin typeface="+mj-lt"/>
              </a:rPr>
              <a:t>Functional Development (All Tiers)</a:t>
            </a:r>
          </a:p>
          <a:p>
            <a:pPr algn="ctr" defTabSz="533400">
              <a:lnSpc>
                <a:spcPct val="90000"/>
              </a:lnSpc>
              <a:spcBef>
                <a:spcPct val="0"/>
              </a:spcBef>
              <a:spcAft>
                <a:spcPct val="35000"/>
              </a:spcAft>
              <a:defRPr/>
            </a:pPr>
            <a:endParaRPr lang="en-US" sz="1200" b="1" dirty="0">
              <a:latin typeface="+mj-lt"/>
            </a:endParaRPr>
          </a:p>
          <a:p>
            <a:pPr algn="ctr" defTabSz="533400">
              <a:lnSpc>
                <a:spcPct val="90000"/>
              </a:lnSpc>
              <a:spcBef>
                <a:spcPct val="0"/>
              </a:spcBef>
              <a:spcAft>
                <a:spcPct val="35000"/>
              </a:spcAft>
              <a:defRPr/>
            </a:pPr>
            <a:endParaRPr lang="en-US" sz="1200" b="1" dirty="0">
              <a:latin typeface="+mj-lt"/>
            </a:endParaRPr>
          </a:p>
          <a:p>
            <a:pPr algn="ctr" defTabSz="533400">
              <a:lnSpc>
                <a:spcPct val="90000"/>
              </a:lnSpc>
              <a:spcBef>
                <a:spcPct val="0"/>
              </a:spcBef>
              <a:spcAft>
                <a:spcPct val="35000"/>
              </a:spcAft>
              <a:defRPr/>
            </a:pPr>
            <a:endParaRPr lang="en-US" sz="1200" b="1" dirty="0">
              <a:latin typeface="+mj-lt"/>
            </a:endParaRPr>
          </a:p>
          <a:p>
            <a:pPr algn="ctr" defTabSz="533400">
              <a:lnSpc>
                <a:spcPct val="90000"/>
              </a:lnSpc>
              <a:spcBef>
                <a:spcPct val="0"/>
              </a:spcBef>
              <a:spcAft>
                <a:spcPct val="35000"/>
              </a:spcAft>
              <a:defRPr/>
            </a:pPr>
            <a:endParaRPr lang="en-US" sz="1200" b="1" dirty="0">
              <a:latin typeface="+mj-lt"/>
            </a:endParaRPr>
          </a:p>
        </p:txBody>
      </p:sp>
      <p:sp>
        <p:nvSpPr>
          <p:cNvPr id="17424" name="Rounded Rectangle 64"/>
          <p:cNvSpPr>
            <a:spLocks noChangeArrowheads="1"/>
          </p:cNvSpPr>
          <p:nvPr/>
        </p:nvSpPr>
        <p:spPr bwMode="auto">
          <a:xfrm>
            <a:off x="1992313" y="2606675"/>
            <a:ext cx="914400" cy="9144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eaLnBrk="0" hangingPunct="0">
              <a:buClr>
                <a:srgbClr val="003399"/>
              </a:buClr>
              <a:buChar char="u"/>
              <a:defRPr sz="2000" b="1">
                <a:solidFill>
                  <a:srgbClr val="010000"/>
                </a:solidFill>
                <a:latin typeface="Arial" charset="0"/>
                <a:ea typeface="ＭＳ Ｐゴシック" pitchFamily="-108" charset="-128"/>
              </a:defRPr>
            </a:lvl1pPr>
            <a:lvl2pPr marL="742950" indent="-285750" eaLnBrk="0" hangingPunct="0">
              <a:buClr>
                <a:srgbClr val="003399"/>
              </a:buClr>
              <a:buFont typeface="Arial" charset="0"/>
              <a:buChar char="•"/>
              <a:defRPr>
                <a:solidFill>
                  <a:srgbClr val="010000"/>
                </a:solidFill>
                <a:latin typeface="Arial" charset="0"/>
                <a:ea typeface="ＭＳ Ｐゴシック" pitchFamily="-108" charset="-128"/>
              </a:defRPr>
            </a:lvl2pPr>
            <a:lvl3pPr marL="1143000" indent="-228600" eaLnBrk="0" hangingPunct="0">
              <a:buClr>
                <a:srgbClr val="003399"/>
              </a:buClr>
              <a:buSzPct val="50000"/>
              <a:buChar char="o"/>
              <a:defRPr sz="1600" i="1">
                <a:solidFill>
                  <a:srgbClr val="010000"/>
                </a:solidFill>
                <a:latin typeface="Arial" charset="0"/>
                <a:ea typeface="ＭＳ Ｐゴシック" pitchFamily="-108" charset="-128"/>
              </a:defRPr>
            </a:lvl3pPr>
            <a:lvl4pPr marL="1600200" indent="-228600" eaLnBrk="0" hangingPunct="0">
              <a:buSzPct val="80000"/>
              <a:buFont typeface="Wingdings 2" pitchFamily="18" charset="2"/>
              <a:buChar char="£"/>
              <a:defRPr sz="2400" b="1">
                <a:solidFill>
                  <a:srgbClr val="010000"/>
                </a:solidFill>
                <a:latin typeface="Arial" charset="0"/>
                <a:ea typeface="ＭＳ Ｐゴシック" pitchFamily="-108" charset="-128"/>
              </a:defRPr>
            </a:lvl4pPr>
            <a:lvl5pPr marL="2057400" indent="-228600" eaLnBrk="0" hangingPunct="0">
              <a:buChar char="»"/>
              <a:defRPr>
                <a:solidFill>
                  <a:schemeClr val="tx1"/>
                </a:solidFill>
                <a:latin typeface="Arial" charset="0"/>
                <a:ea typeface="ＭＳ Ｐゴシック" pitchFamily="-108"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108"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108"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108"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108" charset="-128"/>
              </a:defRPr>
            </a:lvl9pPr>
          </a:lstStyle>
          <a:p>
            <a:pPr eaLnBrk="1" hangingPunct="1">
              <a:buClrTx/>
              <a:buFont typeface="Wingdings" pitchFamily="2" charset="2"/>
              <a:buChar char="q"/>
            </a:pPr>
            <a:endParaRPr lang="en-US" altLang="en-US" b="0"/>
          </a:p>
        </p:txBody>
      </p:sp>
      <p:sp>
        <p:nvSpPr>
          <p:cNvPr id="17425" name="Rounded Rectangle 76"/>
          <p:cNvSpPr>
            <a:spLocks noChangeArrowheads="1"/>
          </p:cNvSpPr>
          <p:nvPr/>
        </p:nvSpPr>
        <p:spPr bwMode="auto">
          <a:xfrm>
            <a:off x="3752850" y="2565400"/>
            <a:ext cx="914400" cy="9144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eaLnBrk="0" hangingPunct="0">
              <a:buClr>
                <a:srgbClr val="003399"/>
              </a:buClr>
              <a:buChar char="u"/>
              <a:defRPr sz="2000" b="1">
                <a:solidFill>
                  <a:srgbClr val="010000"/>
                </a:solidFill>
                <a:latin typeface="Arial" charset="0"/>
                <a:ea typeface="ＭＳ Ｐゴシック" pitchFamily="-108" charset="-128"/>
              </a:defRPr>
            </a:lvl1pPr>
            <a:lvl2pPr marL="742950" indent="-285750" eaLnBrk="0" hangingPunct="0">
              <a:buClr>
                <a:srgbClr val="003399"/>
              </a:buClr>
              <a:buFont typeface="Arial" charset="0"/>
              <a:buChar char="•"/>
              <a:defRPr>
                <a:solidFill>
                  <a:srgbClr val="010000"/>
                </a:solidFill>
                <a:latin typeface="Arial" charset="0"/>
                <a:ea typeface="ＭＳ Ｐゴシック" pitchFamily="-108" charset="-128"/>
              </a:defRPr>
            </a:lvl2pPr>
            <a:lvl3pPr marL="1143000" indent="-228600" eaLnBrk="0" hangingPunct="0">
              <a:buClr>
                <a:srgbClr val="003399"/>
              </a:buClr>
              <a:buSzPct val="50000"/>
              <a:buChar char="o"/>
              <a:defRPr sz="1600" i="1">
                <a:solidFill>
                  <a:srgbClr val="010000"/>
                </a:solidFill>
                <a:latin typeface="Arial" charset="0"/>
                <a:ea typeface="ＭＳ Ｐゴシック" pitchFamily="-108" charset="-128"/>
              </a:defRPr>
            </a:lvl3pPr>
            <a:lvl4pPr marL="1600200" indent="-228600" eaLnBrk="0" hangingPunct="0">
              <a:buSzPct val="80000"/>
              <a:buFont typeface="Wingdings 2" pitchFamily="18" charset="2"/>
              <a:buChar char="£"/>
              <a:defRPr sz="2400" b="1">
                <a:solidFill>
                  <a:srgbClr val="010000"/>
                </a:solidFill>
                <a:latin typeface="Arial" charset="0"/>
                <a:ea typeface="ＭＳ Ｐゴシック" pitchFamily="-108" charset="-128"/>
              </a:defRPr>
            </a:lvl4pPr>
            <a:lvl5pPr marL="2057400" indent="-228600" eaLnBrk="0" hangingPunct="0">
              <a:buChar char="»"/>
              <a:defRPr>
                <a:solidFill>
                  <a:schemeClr val="tx1"/>
                </a:solidFill>
                <a:latin typeface="Arial" charset="0"/>
                <a:ea typeface="ＭＳ Ｐゴシック" pitchFamily="-108"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108"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108"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108"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108" charset="-128"/>
              </a:defRPr>
            </a:lvl9pPr>
          </a:lstStyle>
          <a:p>
            <a:pPr eaLnBrk="1" hangingPunct="1">
              <a:buClrTx/>
              <a:buFont typeface="Wingdings" pitchFamily="2" charset="2"/>
              <a:buChar char="q"/>
            </a:pPr>
            <a:endParaRPr lang="en-US" altLang="en-US" b="0"/>
          </a:p>
        </p:txBody>
      </p:sp>
      <p:grpSp>
        <p:nvGrpSpPr>
          <p:cNvPr id="17426" name="Group 91"/>
          <p:cNvGrpSpPr>
            <a:grpSpLocks/>
          </p:cNvGrpSpPr>
          <p:nvPr/>
        </p:nvGrpSpPr>
        <p:grpSpPr bwMode="auto">
          <a:xfrm>
            <a:off x="3022600" y="2081213"/>
            <a:ext cx="1425575" cy="1046162"/>
            <a:chOff x="3233738" y="2083524"/>
            <a:chExt cx="1425575" cy="834301"/>
          </a:xfrm>
        </p:grpSpPr>
        <p:sp>
          <p:nvSpPr>
            <p:cNvPr id="79" name="Rounded Rectangle 78"/>
            <p:cNvSpPr/>
            <p:nvPr/>
          </p:nvSpPr>
          <p:spPr bwMode="auto">
            <a:xfrm>
              <a:off x="3233738" y="2111376"/>
              <a:ext cx="1425575" cy="806449"/>
            </a:xfrm>
            <a:prstGeom prst="roundRect">
              <a:avLst>
                <a:gd name="adj" fmla="val 10000"/>
              </a:avLst>
            </a:prstGeom>
            <a:solidFill>
              <a:srgbClr val="00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buFont typeface="Wingdings" pitchFamily="2" charset="2"/>
                <a:buNone/>
                <a:defRPr/>
              </a:pPr>
              <a:endParaRPr lang="en-US" dirty="0"/>
            </a:p>
          </p:txBody>
        </p:sp>
        <p:sp>
          <p:nvSpPr>
            <p:cNvPr id="80" name="Rounded Rectangle 4"/>
            <p:cNvSpPr/>
            <p:nvPr/>
          </p:nvSpPr>
          <p:spPr bwMode="auto">
            <a:xfrm>
              <a:off x="3260726" y="2083524"/>
              <a:ext cx="1371600" cy="810247"/>
            </a:xfrm>
            <a:prstGeom prst="rect">
              <a:avLst/>
            </a:prstGeom>
          </p:spPr>
          <p:style>
            <a:lnRef idx="0">
              <a:scrgbClr r="0" g="0" b="0"/>
            </a:lnRef>
            <a:fillRef idx="0">
              <a:scrgbClr r="0" g="0" b="0"/>
            </a:fillRef>
            <a:effectRef idx="0">
              <a:scrgbClr r="0" g="0" b="0"/>
            </a:effectRef>
            <a:fontRef idx="minor">
              <a:schemeClr val="lt1"/>
            </a:fontRef>
          </p:style>
          <p:txBody>
            <a:bodyPr lIns="25400" tIns="19050" rIns="25400" bIns="19050" spcCol="1270" anchor="ctr"/>
            <a:lstStyle/>
            <a:p>
              <a:pPr algn="ctr" defTabSz="444500">
                <a:lnSpc>
                  <a:spcPct val="90000"/>
                </a:lnSpc>
                <a:spcBef>
                  <a:spcPct val="0"/>
                </a:spcBef>
                <a:spcAft>
                  <a:spcPct val="35000"/>
                </a:spcAft>
                <a:buFont typeface="Wingdings" pitchFamily="2" charset="2"/>
                <a:buNone/>
                <a:defRPr/>
              </a:pPr>
              <a:endParaRPr lang="en-US" sz="1000" b="1" dirty="0">
                <a:solidFill>
                  <a:schemeClr val="bg1"/>
                </a:solidFill>
                <a:latin typeface="Times New Roman" pitchFamily="18" charset="0"/>
                <a:ea typeface="ＭＳ Ｐゴシック" pitchFamily="-108" charset="-128"/>
              </a:endParaRPr>
            </a:p>
            <a:p>
              <a:pPr algn="ctr" defTabSz="444500">
                <a:lnSpc>
                  <a:spcPct val="90000"/>
                </a:lnSpc>
                <a:spcBef>
                  <a:spcPct val="0"/>
                </a:spcBef>
                <a:spcAft>
                  <a:spcPct val="35000"/>
                </a:spcAft>
                <a:buFont typeface="Wingdings" pitchFamily="2" charset="2"/>
                <a:buNone/>
                <a:defRPr/>
              </a:pPr>
              <a:r>
                <a:rPr lang="en-US" sz="1000" b="1" dirty="0">
                  <a:solidFill>
                    <a:schemeClr val="bg1"/>
                  </a:solidFill>
                  <a:latin typeface="Times New Roman" pitchFamily="18" charset="0"/>
                  <a:ea typeface="ＭＳ Ｐゴシック" pitchFamily="-108" charset="-128"/>
                </a:rPr>
                <a:t>*CAPSTONE</a:t>
              </a:r>
            </a:p>
            <a:p>
              <a:pPr algn="ctr" defTabSz="444500">
                <a:lnSpc>
                  <a:spcPct val="90000"/>
                </a:lnSpc>
                <a:spcBef>
                  <a:spcPct val="0"/>
                </a:spcBef>
                <a:spcAft>
                  <a:spcPct val="35000"/>
                </a:spcAft>
                <a:buFont typeface="Wingdings" pitchFamily="2" charset="2"/>
                <a:buNone/>
                <a:defRPr/>
              </a:pPr>
              <a:r>
                <a:rPr lang="en-US" sz="1000" b="1" dirty="0">
                  <a:solidFill>
                    <a:schemeClr val="bg1"/>
                  </a:solidFill>
                  <a:latin typeface="Times New Roman" pitchFamily="18" charset="0"/>
                  <a:ea typeface="ＭＳ Ｐゴシック" pitchFamily="-108" charset="-128"/>
                </a:rPr>
                <a:t>*SJIOAC</a:t>
              </a:r>
            </a:p>
            <a:p>
              <a:pPr algn="ctr" defTabSz="444500">
                <a:lnSpc>
                  <a:spcPct val="90000"/>
                </a:lnSpc>
                <a:spcBef>
                  <a:spcPct val="0"/>
                </a:spcBef>
                <a:spcAft>
                  <a:spcPct val="35000"/>
                </a:spcAft>
                <a:buFont typeface="Wingdings" pitchFamily="2" charset="2"/>
                <a:buNone/>
                <a:defRPr/>
              </a:pPr>
              <a:r>
                <a:rPr lang="en-US" sz="1000" b="1" dirty="0">
                  <a:solidFill>
                    <a:schemeClr val="bg1"/>
                  </a:solidFill>
                  <a:latin typeface="Times New Roman" pitchFamily="18" charset="0"/>
                  <a:ea typeface="ＭＳ Ｐゴシック" pitchFamily="-108" charset="-128"/>
                </a:rPr>
                <a:t>*JFOWC</a:t>
              </a:r>
            </a:p>
            <a:p>
              <a:pPr algn="ctr" defTabSz="444500">
                <a:lnSpc>
                  <a:spcPct val="90000"/>
                </a:lnSpc>
                <a:spcBef>
                  <a:spcPct val="0"/>
                </a:spcBef>
                <a:spcAft>
                  <a:spcPct val="35000"/>
                </a:spcAft>
                <a:buFont typeface="Wingdings" pitchFamily="2" charset="2"/>
                <a:buNone/>
                <a:defRPr/>
              </a:pPr>
              <a:r>
                <a:rPr lang="en-US" sz="1000" b="1" dirty="0">
                  <a:solidFill>
                    <a:schemeClr val="bg1"/>
                  </a:solidFill>
                  <a:latin typeface="Times New Roman" pitchFamily="18" charset="0"/>
                  <a:ea typeface="ＭＳ Ｐゴシック" pitchFamily="-108" charset="-128"/>
                </a:rPr>
                <a:t>*CYBER Ops</a:t>
              </a:r>
            </a:p>
          </p:txBody>
        </p:sp>
      </p:grpSp>
      <p:sp>
        <p:nvSpPr>
          <p:cNvPr id="17427" name="Rounded Rectangle 80"/>
          <p:cNvSpPr>
            <a:spLocks noChangeArrowheads="1"/>
          </p:cNvSpPr>
          <p:nvPr/>
        </p:nvSpPr>
        <p:spPr bwMode="auto">
          <a:xfrm>
            <a:off x="3657600" y="3740150"/>
            <a:ext cx="914400" cy="9144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eaLnBrk="0" hangingPunct="0">
              <a:buClr>
                <a:srgbClr val="003399"/>
              </a:buClr>
              <a:buChar char="u"/>
              <a:defRPr sz="2000" b="1">
                <a:solidFill>
                  <a:srgbClr val="010000"/>
                </a:solidFill>
                <a:latin typeface="Arial" charset="0"/>
                <a:ea typeface="ＭＳ Ｐゴシック" pitchFamily="-108" charset="-128"/>
              </a:defRPr>
            </a:lvl1pPr>
            <a:lvl2pPr marL="742950" indent="-285750" eaLnBrk="0" hangingPunct="0">
              <a:buClr>
                <a:srgbClr val="003399"/>
              </a:buClr>
              <a:buFont typeface="Arial" charset="0"/>
              <a:buChar char="•"/>
              <a:defRPr>
                <a:solidFill>
                  <a:srgbClr val="010000"/>
                </a:solidFill>
                <a:latin typeface="Arial" charset="0"/>
                <a:ea typeface="ＭＳ Ｐゴシック" pitchFamily="-108" charset="-128"/>
              </a:defRPr>
            </a:lvl2pPr>
            <a:lvl3pPr marL="1143000" indent="-228600" eaLnBrk="0" hangingPunct="0">
              <a:buClr>
                <a:srgbClr val="003399"/>
              </a:buClr>
              <a:buSzPct val="50000"/>
              <a:buChar char="o"/>
              <a:defRPr sz="1600" i="1">
                <a:solidFill>
                  <a:srgbClr val="010000"/>
                </a:solidFill>
                <a:latin typeface="Arial" charset="0"/>
                <a:ea typeface="ＭＳ Ｐゴシック" pitchFamily="-108" charset="-128"/>
              </a:defRPr>
            </a:lvl3pPr>
            <a:lvl4pPr marL="1600200" indent="-228600" eaLnBrk="0" hangingPunct="0">
              <a:buSzPct val="80000"/>
              <a:buFont typeface="Wingdings 2" pitchFamily="18" charset="2"/>
              <a:buChar char="£"/>
              <a:defRPr sz="2400" b="1">
                <a:solidFill>
                  <a:srgbClr val="010000"/>
                </a:solidFill>
                <a:latin typeface="Arial" charset="0"/>
                <a:ea typeface="ＭＳ Ｐゴシック" pitchFamily="-108" charset="-128"/>
              </a:defRPr>
            </a:lvl4pPr>
            <a:lvl5pPr marL="2057400" indent="-228600" eaLnBrk="0" hangingPunct="0">
              <a:buChar char="»"/>
              <a:defRPr>
                <a:solidFill>
                  <a:schemeClr val="tx1"/>
                </a:solidFill>
                <a:latin typeface="Arial" charset="0"/>
                <a:ea typeface="ＭＳ Ｐゴシック" pitchFamily="-108"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108"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108"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108"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108" charset="-128"/>
              </a:defRPr>
            </a:lvl9pPr>
          </a:lstStyle>
          <a:p>
            <a:pPr eaLnBrk="1" hangingPunct="1">
              <a:buClrTx/>
              <a:buFont typeface="Wingdings" pitchFamily="2" charset="2"/>
              <a:buChar char="q"/>
            </a:pPr>
            <a:endParaRPr lang="en-US" altLang="en-US" b="0"/>
          </a:p>
        </p:txBody>
      </p:sp>
      <p:grpSp>
        <p:nvGrpSpPr>
          <p:cNvPr id="17428" name="Group 92"/>
          <p:cNvGrpSpPr>
            <a:grpSpLocks/>
          </p:cNvGrpSpPr>
          <p:nvPr/>
        </p:nvGrpSpPr>
        <p:grpSpPr bwMode="auto">
          <a:xfrm>
            <a:off x="2987675" y="3408363"/>
            <a:ext cx="1477963" cy="1154112"/>
            <a:chOff x="3194050" y="3289300"/>
            <a:chExt cx="1477963" cy="1154113"/>
          </a:xfrm>
        </p:grpSpPr>
        <p:sp>
          <p:nvSpPr>
            <p:cNvPr id="83" name="Rounded Rectangle 82"/>
            <p:cNvSpPr/>
            <p:nvPr/>
          </p:nvSpPr>
          <p:spPr bwMode="auto">
            <a:xfrm>
              <a:off x="3194050" y="3289300"/>
              <a:ext cx="1477963" cy="1154113"/>
            </a:xfrm>
            <a:prstGeom prst="roundRect">
              <a:avLst>
                <a:gd name="adj" fmla="val 10000"/>
              </a:avLst>
            </a:prstGeom>
            <a:solidFill>
              <a:srgbClr val="FFCC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4" name="Rounded Rectangle 4"/>
            <p:cNvSpPr/>
            <p:nvPr/>
          </p:nvSpPr>
          <p:spPr bwMode="auto">
            <a:xfrm>
              <a:off x="3232150" y="3322637"/>
              <a:ext cx="1401763" cy="1087439"/>
            </a:xfrm>
            <a:prstGeom prst="rect">
              <a:avLst/>
            </a:prstGeom>
          </p:spPr>
          <p:style>
            <a:lnRef idx="0">
              <a:scrgbClr r="0" g="0" b="0"/>
            </a:lnRef>
            <a:fillRef idx="0">
              <a:scrgbClr r="0" g="0" b="0"/>
            </a:fillRef>
            <a:effectRef idx="0">
              <a:scrgbClr r="0" g="0" b="0"/>
            </a:effectRef>
            <a:fontRef idx="minor">
              <a:schemeClr val="lt1"/>
            </a:fontRef>
          </p:style>
          <p:txBody>
            <a:bodyPr lIns="25400" tIns="19050" rIns="25400" bIns="19050" spcCol="1270" anchor="ctr"/>
            <a:lstStyle/>
            <a:p>
              <a:pPr algn="ctr" defTabSz="444500">
                <a:lnSpc>
                  <a:spcPct val="90000"/>
                </a:lnSpc>
                <a:spcBef>
                  <a:spcPct val="0"/>
                </a:spcBef>
                <a:spcAft>
                  <a:spcPct val="35000"/>
                </a:spcAft>
                <a:buFont typeface="Wingdings" pitchFamily="2" charset="2"/>
                <a:buNone/>
                <a:defRPr/>
              </a:pPr>
              <a:r>
                <a:rPr lang="en-US" sz="1000" b="1" dirty="0">
                  <a:solidFill>
                    <a:srgbClr val="010000"/>
                  </a:solidFill>
                  <a:latin typeface="Times New Roman" pitchFamily="18" charset="0"/>
                  <a:ea typeface="ＭＳ Ｐゴシック" pitchFamily="-108" charset="-128"/>
                </a:rPr>
                <a:t>*CAPSTONE</a:t>
              </a:r>
            </a:p>
            <a:p>
              <a:pPr algn="ctr" defTabSz="444500">
                <a:lnSpc>
                  <a:spcPct val="90000"/>
                </a:lnSpc>
                <a:spcBef>
                  <a:spcPct val="0"/>
                </a:spcBef>
                <a:spcAft>
                  <a:spcPct val="35000"/>
                </a:spcAft>
                <a:buFont typeface="Wingdings" pitchFamily="2" charset="2"/>
                <a:buNone/>
                <a:defRPr/>
              </a:pPr>
              <a:r>
                <a:rPr lang="en-US" sz="1000" b="1" dirty="0">
                  <a:solidFill>
                    <a:srgbClr val="010000"/>
                  </a:solidFill>
                  <a:latin typeface="Times New Roman" pitchFamily="18" charset="0"/>
                  <a:ea typeface="ＭＳ Ｐゴシック" pitchFamily="-108" charset="-128"/>
                </a:rPr>
                <a:t>*SJIOAC</a:t>
              </a:r>
            </a:p>
            <a:p>
              <a:pPr algn="ctr" defTabSz="444500">
                <a:lnSpc>
                  <a:spcPct val="90000"/>
                </a:lnSpc>
                <a:spcBef>
                  <a:spcPct val="0"/>
                </a:spcBef>
                <a:spcAft>
                  <a:spcPct val="35000"/>
                </a:spcAft>
                <a:buFont typeface="Wingdings" pitchFamily="2" charset="2"/>
                <a:buNone/>
                <a:defRPr/>
              </a:pPr>
              <a:r>
                <a:rPr lang="en-US" sz="1000" b="1" dirty="0">
                  <a:solidFill>
                    <a:srgbClr val="010000"/>
                  </a:solidFill>
                  <a:latin typeface="Times New Roman" pitchFamily="18" charset="0"/>
                  <a:ea typeface="ＭＳ Ｐゴシック" pitchFamily="-108" charset="-128"/>
                </a:rPr>
                <a:t>*CYBER ops</a:t>
              </a:r>
            </a:p>
            <a:p>
              <a:pPr algn="ctr" defTabSz="444500">
                <a:lnSpc>
                  <a:spcPct val="90000"/>
                </a:lnSpc>
                <a:spcBef>
                  <a:spcPct val="0"/>
                </a:spcBef>
                <a:spcAft>
                  <a:spcPct val="35000"/>
                </a:spcAft>
                <a:buFont typeface="Wingdings" pitchFamily="2" charset="2"/>
                <a:buNone/>
                <a:defRPr/>
              </a:pPr>
              <a:r>
                <a:rPr lang="en-US" sz="1000" b="1" dirty="0">
                  <a:solidFill>
                    <a:srgbClr val="010000"/>
                  </a:solidFill>
                  <a:latin typeface="Times New Roman" pitchFamily="18" charset="0"/>
                  <a:ea typeface="ＭＳ Ｐゴシック" pitchFamily="-108" charset="-128"/>
                </a:rPr>
                <a:t>*JFOWC</a:t>
              </a:r>
            </a:p>
            <a:p>
              <a:pPr algn="ctr" defTabSz="444500">
                <a:lnSpc>
                  <a:spcPct val="90000"/>
                </a:lnSpc>
                <a:spcBef>
                  <a:spcPct val="0"/>
                </a:spcBef>
                <a:spcAft>
                  <a:spcPct val="35000"/>
                </a:spcAft>
                <a:buFont typeface="Wingdings" pitchFamily="2" charset="2"/>
                <a:buNone/>
                <a:defRPr/>
              </a:pPr>
              <a:r>
                <a:rPr lang="en-US" sz="1000" b="1" dirty="0">
                  <a:solidFill>
                    <a:srgbClr val="010000"/>
                  </a:solidFill>
                  <a:latin typeface="Times New Roman" pitchFamily="18" charset="0"/>
                  <a:ea typeface="ＭＳ Ｐゴシック" pitchFamily="-108" charset="-128"/>
                </a:rPr>
                <a:t>*Seminar XX1</a:t>
              </a:r>
            </a:p>
          </p:txBody>
        </p:sp>
      </p:grpSp>
      <p:sp>
        <p:nvSpPr>
          <p:cNvPr id="17429" name="Rounded Rectangle 84"/>
          <p:cNvSpPr>
            <a:spLocks noChangeArrowheads="1"/>
          </p:cNvSpPr>
          <p:nvPr/>
        </p:nvSpPr>
        <p:spPr bwMode="auto">
          <a:xfrm>
            <a:off x="3630613" y="5213350"/>
            <a:ext cx="914400" cy="9144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eaLnBrk="0" hangingPunct="0">
              <a:buClr>
                <a:srgbClr val="003399"/>
              </a:buClr>
              <a:buChar char="u"/>
              <a:defRPr sz="2000" b="1">
                <a:solidFill>
                  <a:srgbClr val="010000"/>
                </a:solidFill>
                <a:latin typeface="Arial" charset="0"/>
                <a:ea typeface="ＭＳ Ｐゴシック" pitchFamily="-108" charset="-128"/>
              </a:defRPr>
            </a:lvl1pPr>
            <a:lvl2pPr marL="742950" indent="-285750" eaLnBrk="0" hangingPunct="0">
              <a:buClr>
                <a:srgbClr val="003399"/>
              </a:buClr>
              <a:buFont typeface="Arial" charset="0"/>
              <a:buChar char="•"/>
              <a:defRPr>
                <a:solidFill>
                  <a:srgbClr val="010000"/>
                </a:solidFill>
                <a:latin typeface="Arial" charset="0"/>
                <a:ea typeface="ＭＳ Ｐゴシック" pitchFamily="-108" charset="-128"/>
              </a:defRPr>
            </a:lvl2pPr>
            <a:lvl3pPr marL="1143000" indent="-228600" eaLnBrk="0" hangingPunct="0">
              <a:buClr>
                <a:srgbClr val="003399"/>
              </a:buClr>
              <a:buSzPct val="50000"/>
              <a:buChar char="o"/>
              <a:defRPr sz="1600" i="1">
                <a:solidFill>
                  <a:srgbClr val="010000"/>
                </a:solidFill>
                <a:latin typeface="Arial" charset="0"/>
                <a:ea typeface="ＭＳ Ｐゴシック" pitchFamily="-108" charset="-128"/>
              </a:defRPr>
            </a:lvl3pPr>
            <a:lvl4pPr marL="1600200" indent="-228600" eaLnBrk="0" hangingPunct="0">
              <a:buSzPct val="80000"/>
              <a:buFont typeface="Wingdings 2" pitchFamily="18" charset="2"/>
              <a:buChar char="£"/>
              <a:defRPr sz="2400" b="1">
                <a:solidFill>
                  <a:srgbClr val="010000"/>
                </a:solidFill>
                <a:latin typeface="Arial" charset="0"/>
                <a:ea typeface="ＭＳ Ｐゴシック" pitchFamily="-108" charset="-128"/>
              </a:defRPr>
            </a:lvl4pPr>
            <a:lvl5pPr marL="2057400" indent="-228600" eaLnBrk="0" hangingPunct="0">
              <a:buChar char="»"/>
              <a:defRPr>
                <a:solidFill>
                  <a:schemeClr val="tx1"/>
                </a:solidFill>
                <a:latin typeface="Arial" charset="0"/>
                <a:ea typeface="ＭＳ Ｐゴシック" pitchFamily="-108"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108"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108"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108"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108" charset="-128"/>
              </a:defRPr>
            </a:lvl9pPr>
          </a:lstStyle>
          <a:p>
            <a:pPr eaLnBrk="1" hangingPunct="1">
              <a:buClrTx/>
              <a:buFont typeface="Wingdings" pitchFamily="2" charset="2"/>
              <a:buChar char="q"/>
            </a:pPr>
            <a:endParaRPr lang="en-US" altLang="en-US" b="0"/>
          </a:p>
        </p:txBody>
      </p:sp>
      <p:grpSp>
        <p:nvGrpSpPr>
          <p:cNvPr id="17430" name="Group 93"/>
          <p:cNvGrpSpPr>
            <a:grpSpLocks/>
          </p:cNvGrpSpPr>
          <p:nvPr/>
        </p:nvGrpSpPr>
        <p:grpSpPr bwMode="auto">
          <a:xfrm>
            <a:off x="2978150" y="4956175"/>
            <a:ext cx="1549400" cy="1054100"/>
            <a:chOff x="3221038" y="4816475"/>
            <a:chExt cx="1395412" cy="1054098"/>
          </a:xfrm>
        </p:grpSpPr>
        <p:sp>
          <p:nvSpPr>
            <p:cNvPr id="87" name="Rounded Rectangle 86"/>
            <p:cNvSpPr/>
            <p:nvPr/>
          </p:nvSpPr>
          <p:spPr bwMode="auto">
            <a:xfrm>
              <a:off x="3221038" y="4816475"/>
              <a:ext cx="1395412" cy="936623"/>
            </a:xfrm>
            <a:prstGeom prst="roundRect">
              <a:avLst>
                <a:gd name="adj" fmla="val 10000"/>
              </a:avLst>
            </a:prstGeom>
            <a:solidFill>
              <a:srgbClr val="77179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8" name="Rounded Rectangle 4"/>
            <p:cNvSpPr/>
            <p:nvPr/>
          </p:nvSpPr>
          <p:spPr bwMode="auto">
            <a:xfrm>
              <a:off x="3252492" y="4843463"/>
              <a:ext cx="1332504" cy="1027110"/>
            </a:xfrm>
            <a:prstGeom prst="rect">
              <a:avLst/>
            </a:prstGeom>
          </p:spPr>
          <p:style>
            <a:lnRef idx="0">
              <a:scrgbClr r="0" g="0" b="0"/>
            </a:lnRef>
            <a:fillRef idx="0">
              <a:scrgbClr r="0" g="0" b="0"/>
            </a:fillRef>
            <a:effectRef idx="0">
              <a:scrgbClr r="0" g="0" b="0"/>
            </a:effectRef>
            <a:fontRef idx="minor">
              <a:schemeClr val="lt1"/>
            </a:fontRef>
          </p:style>
          <p:txBody>
            <a:bodyPr lIns="25400" tIns="19050" rIns="25400" bIns="19050" spcCol="1270" anchor="ctr"/>
            <a:lstStyle/>
            <a:p>
              <a:pPr algn="ctr" defTabSz="444500">
                <a:lnSpc>
                  <a:spcPct val="90000"/>
                </a:lnSpc>
                <a:spcBef>
                  <a:spcPct val="0"/>
                </a:spcBef>
                <a:spcAft>
                  <a:spcPct val="35000"/>
                </a:spcAft>
                <a:buFont typeface="Wingdings" pitchFamily="2" charset="2"/>
                <a:buNone/>
                <a:defRPr/>
              </a:pPr>
              <a:r>
                <a:rPr lang="en-US" sz="1400" b="1" dirty="0">
                  <a:solidFill>
                    <a:schemeClr val="bg1"/>
                  </a:solidFill>
                  <a:latin typeface="Times New Roman" pitchFamily="18" charset="0"/>
                  <a:ea typeface="ＭＳ Ｐゴシック" pitchFamily="-108" charset="-128"/>
                </a:rPr>
                <a:t>*</a:t>
              </a:r>
              <a:r>
                <a:rPr lang="en-US" sz="1000" b="1" dirty="0">
                  <a:solidFill>
                    <a:schemeClr val="bg1"/>
                  </a:solidFill>
                  <a:latin typeface="Times New Roman" pitchFamily="18" charset="0"/>
                  <a:ea typeface="ＭＳ Ｐゴシック" pitchFamily="-108" charset="-128"/>
                </a:rPr>
                <a:t>CYBER Ops</a:t>
              </a:r>
            </a:p>
            <a:p>
              <a:pPr algn="ctr" defTabSz="444500">
                <a:lnSpc>
                  <a:spcPct val="90000"/>
                </a:lnSpc>
                <a:spcBef>
                  <a:spcPct val="0"/>
                </a:spcBef>
                <a:spcAft>
                  <a:spcPct val="35000"/>
                </a:spcAft>
                <a:buFont typeface="Wingdings" pitchFamily="2" charset="2"/>
                <a:buNone/>
                <a:defRPr/>
              </a:pPr>
              <a:r>
                <a:rPr lang="en-US" sz="1000" b="1" dirty="0">
                  <a:solidFill>
                    <a:schemeClr val="bg1"/>
                  </a:solidFill>
                  <a:latin typeface="Times New Roman" pitchFamily="18" charset="0"/>
                  <a:ea typeface="ＭＳ Ｐゴシック" pitchFamily="-108" charset="-128"/>
                </a:rPr>
                <a:t>*American Management Association (Advanced Executive Leadership Program)</a:t>
              </a:r>
            </a:p>
            <a:p>
              <a:pPr algn="ctr" defTabSz="444500">
                <a:lnSpc>
                  <a:spcPct val="90000"/>
                </a:lnSpc>
                <a:spcBef>
                  <a:spcPct val="0"/>
                </a:spcBef>
                <a:spcAft>
                  <a:spcPct val="35000"/>
                </a:spcAft>
                <a:buFont typeface="Wingdings" pitchFamily="2" charset="2"/>
                <a:buNone/>
                <a:defRPr/>
              </a:pPr>
              <a:endParaRPr lang="en-US" sz="1000" b="1" dirty="0">
                <a:solidFill>
                  <a:schemeClr val="bg1"/>
                </a:solidFill>
                <a:latin typeface="Times New Roman" pitchFamily="18" charset="0"/>
                <a:ea typeface="ＭＳ Ｐゴシック" pitchFamily="-108" charset="-128"/>
              </a:endParaRPr>
            </a:p>
          </p:txBody>
        </p:sp>
      </p:grpSp>
      <p:grpSp>
        <p:nvGrpSpPr>
          <p:cNvPr id="17431" name="Group 94"/>
          <p:cNvGrpSpPr>
            <a:grpSpLocks/>
          </p:cNvGrpSpPr>
          <p:nvPr/>
        </p:nvGrpSpPr>
        <p:grpSpPr bwMode="auto">
          <a:xfrm>
            <a:off x="4832350" y="2055813"/>
            <a:ext cx="1365250" cy="1155700"/>
            <a:chOff x="4940491" y="2141786"/>
            <a:chExt cx="1364776" cy="1155036"/>
          </a:xfrm>
        </p:grpSpPr>
        <p:sp>
          <p:nvSpPr>
            <p:cNvPr id="58" name="Rounded Rectangle 57"/>
            <p:cNvSpPr/>
            <p:nvPr/>
          </p:nvSpPr>
          <p:spPr>
            <a:xfrm>
              <a:off x="4940491" y="2141786"/>
              <a:ext cx="1364776" cy="1155036"/>
            </a:xfrm>
            <a:prstGeom prst="roundRect">
              <a:avLst>
                <a:gd name="adj" fmla="val 10000"/>
              </a:avLst>
            </a:prstGeom>
            <a:solidFill>
              <a:srgbClr val="00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9" name="Rounded Rectangle 4"/>
            <p:cNvSpPr/>
            <p:nvPr/>
          </p:nvSpPr>
          <p:spPr>
            <a:xfrm>
              <a:off x="4980165" y="2171931"/>
              <a:ext cx="1321928" cy="1094746"/>
            </a:xfrm>
            <a:prstGeom prst="rect">
              <a:avLst/>
            </a:prstGeom>
          </p:spPr>
          <p:style>
            <a:lnRef idx="0">
              <a:scrgbClr r="0" g="0" b="0"/>
            </a:lnRef>
            <a:fillRef idx="0">
              <a:scrgbClr r="0" g="0" b="0"/>
            </a:fillRef>
            <a:effectRef idx="0">
              <a:scrgbClr r="0" g="0" b="0"/>
            </a:effectRef>
            <a:fontRef idx="minor">
              <a:schemeClr val="lt1"/>
            </a:fontRef>
          </p:style>
          <p:txBody>
            <a:bodyPr lIns="25400" tIns="19050" rIns="25400" bIns="19050" spcCol="1270" anchor="ctr"/>
            <a:lstStyle/>
            <a:p>
              <a:pPr algn="ctr" defTabSz="444500">
                <a:lnSpc>
                  <a:spcPct val="90000"/>
                </a:lnSpc>
                <a:spcBef>
                  <a:spcPct val="0"/>
                </a:spcBef>
                <a:spcAft>
                  <a:spcPts val="0"/>
                </a:spcAft>
                <a:buFont typeface="Wingdings" pitchFamily="2" charset="2"/>
                <a:buNone/>
                <a:defRPr/>
              </a:pPr>
              <a:r>
                <a:rPr lang="en-US" sz="1000" b="1" dirty="0">
                  <a:solidFill>
                    <a:schemeClr val="bg1"/>
                  </a:solidFill>
                  <a:latin typeface="Times New Roman" pitchFamily="18" charset="0"/>
                  <a:ea typeface="ＭＳ Ｐゴシック" pitchFamily="-108" charset="-128"/>
                </a:rPr>
                <a:t>*</a:t>
              </a:r>
              <a:r>
                <a:rPr lang="en-US" sz="1000" b="1" dirty="0" err="1">
                  <a:solidFill>
                    <a:schemeClr val="bg1"/>
                  </a:solidFill>
                  <a:latin typeface="Times New Roman" pitchFamily="18" charset="0"/>
                  <a:ea typeface="ＭＳ Ｐゴシック" pitchFamily="-108" charset="-128"/>
                </a:rPr>
                <a:t>NDU</a:t>
              </a:r>
              <a:r>
                <a:rPr lang="en-US" sz="1000" b="1" dirty="0">
                  <a:solidFill>
                    <a:schemeClr val="bg1"/>
                  </a:solidFill>
                  <a:latin typeface="Times New Roman" pitchFamily="18" charset="0"/>
                  <a:ea typeface="ＭＳ Ｐゴシック" pitchFamily="-108" charset="-128"/>
                </a:rPr>
                <a:t> CFO  Certificate Program</a:t>
              </a:r>
            </a:p>
            <a:p>
              <a:pPr algn="ctr" defTabSz="444500">
                <a:lnSpc>
                  <a:spcPct val="90000"/>
                </a:lnSpc>
                <a:spcBef>
                  <a:spcPct val="0"/>
                </a:spcBef>
                <a:spcAft>
                  <a:spcPts val="0"/>
                </a:spcAft>
                <a:buFont typeface="Wingdings" pitchFamily="2" charset="2"/>
                <a:buNone/>
                <a:defRPr/>
              </a:pPr>
              <a:r>
                <a:rPr lang="en-US" sz="1000" b="1" dirty="0">
                  <a:solidFill>
                    <a:schemeClr val="bg1"/>
                  </a:solidFill>
                  <a:latin typeface="Times New Roman" pitchFamily="18" charset="0"/>
                  <a:ea typeface="ＭＳ Ｐゴシック" pitchFamily="-108" charset="-128"/>
                </a:rPr>
                <a:t>*Leadership for  a Democratic Society</a:t>
              </a:r>
            </a:p>
            <a:p>
              <a:pPr algn="ctr" defTabSz="444500">
                <a:lnSpc>
                  <a:spcPct val="90000"/>
                </a:lnSpc>
                <a:spcBef>
                  <a:spcPct val="0"/>
                </a:spcBef>
                <a:spcAft>
                  <a:spcPts val="0"/>
                </a:spcAft>
                <a:buFont typeface="Wingdings" pitchFamily="2" charset="2"/>
                <a:buNone/>
                <a:defRPr/>
              </a:pPr>
              <a:r>
                <a:rPr lang="en-US" sz="1000" b="1" dirty="0">
                  <a:solidFill>
                    <a:schemeClr val="bg1"/>
                  </a:solidFill>
                  <a:latin typeface="Times New Roman" pitchFamily="18" charset="0"/>
                  <a:ea typeface="ＭＳ Ｐゴシック" pitchFamily="-108" charset="-128"/>
                </a:rPr>
                <a:t>*Aspen Institute Seminar</a:t>
              </a:r>
            </a:p>
          </p:txBody>
        </p:sp>
      </p:grpSp>
      <p:grpSp>
        <p:nvGrpSpPr>
          <p:cNvPr id="17432" name="Group 95"/>
          <p:cNvGrpSpPr>
            <a:grpSpLocks/>
          </p:cNvGrpSpPr>
          <p:nvPr/>
        </p:nvGrpSpPr>
        <p:grpSpPr bwMode="auto">
          <a:xfrm>
            <a:off x="4791075" y="3402013"/>
            <a:ext cx="1446213" cy="1201737"/>
            <a:chOff x="4901005" y="3539919"/>
            <a:chExt cx="1445205" cy="1115668"/>
          </a:xfrm>
        </p:grpSpPr>
        <p:sp>
          <p:nvSpPr>
            <p:cNvPr id="65" name="Rounded Rectangle 64"/>
            <p:cNvSpPr/>
            <p:nvPr/>
          </p:nvSpPr>
          <p:spPr>
            <a:xfrm>
              <a:off x="4901005" y="3539919"/>
              <a:ext cx="1445205" cy="1115668"/>
            </a:xfrm>
            <a:prstGeom prst="roundRect">
              <a:avLst>
                <a:gd name="adj" fmla="val 10000"/>
              </a:avLst>
            </a:prstGeom>
            <a:solidFill>
              <a:srgbClr val="FFCC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6" name="Rounded Rectangle 4"/>
            <p:cNvSpPr/>
            <p:nvPr/>
          </p:nvSpPr>
          <p:spPr>
            <a:xfrm>
              <a:off x="4943838" y="3563500"/>
              <a:ext cx="1359539" cy="1050821"/>
            </a:xfrm>
            <a:prstGeom prst="rect">
              <a:avLst/>
            </a:prstGeom>
          </p:spPr>
          <p:style>
            <a:lnRef idx="0">
              <a:scrgbClr r="0" g="0" b="0"/>
            </a:lnRef>
            <a:fillRef idx="0">
              <a:scrgbClr r="0" g="0" b="0"/>
            </a:fillRef>
            <a:effectRef idx="0">
              <a:scrgbClr r="0" g="0" b="0"/>
            </a:effectRef>
            <a:fontRef idx="minor">
              <a:schemeClr val="lt1"/>
            </a:fontRef>
          </p:style>
          <p:txBody>
            <a:bodyPr lIns="25400" tIns="19050" rIns="25400" bIns="19050" spcCol="1270" anchor="ctr"/>
            <a:lstStyle/>
            <a:p>
              <a:pPr algn="ctr" defTabSz="444500">
                <a:lnSpc>
                  <a:spcPct val="90000"/>
                </a:lnSpc>
                <a:spcBef>
                  <a:spcPct val="0"/>
                </a:spcBef>
                <a:spcAft>
                  <a:spcPts val="0"/>
                </a:spcAft>
                <a:buFont typeface="Wingdings" pitchFamily="2" charset="2"/>
                <a:buNone/>
                <a:defRPr/>
              </a:pPr>
              <a:r>
                <a:rPr lang="en-US" sz="1000" b="1" dirty="0">
                  <a:solidFill>
                    <a:schemeClr val="tx1"/>
                  </a:solidFill>
                  <a:latin typeface="Times New Roman" pitchFamily="18" charset="0"/>
                  <a:ea typeface="ＭＳ Ｐゴシック" pitchFamily="-108" charset="-128"/>
                </a:rPr>
                <a:t>*Harvard Finance for Senior Executives</a:t>
              </a:r>
            </a:p>
            <a:p>
              <a:pPr algn="ctr" defTabSz="444500">
                <a:lnSpc>
                  <a:spcPct val="90000"/>
                </a:lnSpc>
                <a:spcBef>
                  <a:spcPct val="0"/>
                </a:spcBef>
                <a:spcAft>
                  <a:spcPts val="0"/>
                </a:spcAft>
                <a:buFont typeface="Wingdings" pitchFamily="2" charset="2"/>
                <a:buNone/>
                <a:defRPr/>
              </a:pPr>
              <a:r>
                <a:rPr lang="en-US" sz="1000" b="1" dirty="0">
                  <a:solidFill>
                    <a:schemeClr val="tx1"/>
                  </a:solidFill>
                  <a:latin typeface="Times New Roman" pitchFamily="18" charset="0"/>
                  <a:ea typeface="ＭＳ Ｐゴシック" pitchFamily="-108" charset="-128"/>
                </a:rPr>
                <a:t>*Harvard Negotiation &amp; Leadership</a:t>
              </a:r>
            </a:p>
            <a:p>
              <a:pPr algn="ctr" defTabSz="444500">
                <a:lnSpc>
                  <a:spcPct val="90000"/>
                </a:lnSpc>
                <a:spcBef>
                  <a:spcPct val="0"/>
                </a:spcBef>
                <a:spcAft>
                  <a:spcPts val="0"/>
                </a:spcAft>
                <a:buFont typeface="Wingdings" pitchFamily="2" charset="2"/>
                <a:buNone/>
                <a:defRPr/>
              </a:pPr>
              <a:r>
                <a:rPr lang="en-US" sz="1000" b="1" dirty="0">
                  <a:solidFill>
                    <a:schemeClr val="tx1"/>
                  </a:solidFill>
                  <a:latin typeface="Times New Roman" pitchFamily="18" charset="0"/>
                  <a:ea typeface="ＭＳ Ｐゴシック" pitchFamily="-108" charset="-128"/>
                </a:rPr>
                <a:t>*UNC  </a:t>
              </a:r>
              <a:r>
                <a:rPr lang="en-US" sz="1000" b="1" dirty="0" err="1">
                  <a:solidFill>
                    <a:schemeClr val="tx1"/>
                  </a:solidFill>
                  <a:latin typeface="Times New Roman" pitchFamily="18" charset="0"/>
                  <a:ea typeface="ＭＳ Ｐゴシック" pitchFamily="-108" charset="-128"/>
                </a:rPr>
                <a:t>Kenan</a:t>
              </a:r>
              <a:r>
                <a:rPr lang="en-US" sz="1000" b="1" dirty="0">
                  <a:solidFill>
                    <a:schemeClr val="tx1"/>
                  </a:solidFill>
                  <a:latin typeface="Times New Roman" pitchFamily="18" charset="0"/>
                  <a:ea typeface="ＭＳ Ｐゴシック" pitchFamily="-108" charset="-128"/>
                </a:rPr>
                <a:t> </a:t>
              </a:r>
              <a:r>
                <a:rPr lang="en-US" sz="1000" b="1" dirty="0" err="1">
                  <a:solidFill>
                    <a:schemeClr val="tx1"/>
                  </a:solidFill>
                  <a:latin typeface="Times New Roman" pitchFamily="18" charset="0"/>
                  <a:ea typeface="ＭＳ Ｐゴシック" pitchFamily="-108" charset="-128"/>
                </a:rPr>
                <a:t>Flager</a:t>
              </a:r>
              <a:r>
                <a:rPr lang="en-US" sz="1000" b="1" dirty="0">
                  <a:solidFill>
                    <a:schemeClr val="tx1"/>
                  </a:solidFill>
                  <a:latin typeface="Times New Roman" pitchFamily="18" charset="0"/>
                  <a:ea typeface="ＭＳ Ｐゴシック" pitchFamily="-108" charset="-128"/>
                </a:rPr>
                <a:t> –Financial </a:t>
              </a:r>
              <a:r>
                <a:rPr lang="en-US" sz="1000" b="1" dirty="0" err="1">
                  <a:solidFill>
                    <a:schemeClr val="tx1"/>
                  </a:solidFill>
                  <a:latin typeface="Times New Roman" pitchFamily="18" charset="0"/>
                  <a:ea typeface="ＭＳ Ｐゴシック" pitchFamily="-108" charset="-128"/>
                </a:rPr>
                <a:t>Crs</a:t>
              </a:r>
              <a:r>
                <a:rPr lang="en-US" sz="1000" b="1" dirty="0">
                  <a:solidFill>
                    <a:schemeClr val="tx1"/>
                  </a:solidFill>
                  <a:latin typeface="Times New Roman" pitchFamily="18" charset="0"/>
                  <a:ea typeface="ＭＳ Ｐゴシック" pitchFamily="-108" charset="-128"/>
                </a:rPr>
                <a:t>  for Non-Financial  Analysis</a:t>
              </a:r>
            </a:p>
          </p:txBody>
        </p:sp>
      </p:grpSp>
      <p:sp>
        <p:nvSpPr>
          <p:cNvPr id="17433" name="Rounded Rectangle 14"/>
          <p:cNvSpPr>
            <a:spLocks noChangeArrowheads="1"/>
          </p:cNvSpPr>
          <p:nvPr/>
        </p:nvSpPr>
        <p:spPr bwMode="auto">
          <a:xfrm>
            <a:off x="7851775" y="2498725"/>
            <a:ext cx="1268413" cy="266065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eaLnBrk="0" hangingPunct="0">
              <a:buClr>
                <a:srgbClr val="003399"/>
              </a:buClr>
              <a:buChar char="u"/>
              <a:defRPr sz="2000" b="1">
                <a:solidFill>
                  <a:srgbClr val="010000"/>
                </a:solidFill>
                <a:latin typeface="Arial" charset="0"/>
                <a:ea typeface="ＭＳ Ｐゴシック" pitchFamily="-108" charset="-128"/>
              </a:defRPr>
            </a:lvl1pPr>
            <a:lvl2pPr marL="742950" indent="-285750" eaLnBrk="0" hangingPunct="0">
              <a:buClr>
                <a:srgbClr val="003399"/>
              </a:buClr>
              <a:buFont typeface="Arial" charset="0"/>
              <a:buChar char="•"/>
              <a:defRPr>
                <a:solidFill>
                  <a:srgbClr val="010000"/>
                </a:solidFill>
                <a:latin typeface="Arial" charset="0"/>
                <a:ea typeface="ＭＳ Ｐゴシック" pitchFamily="-108" charset="-128"/>
              </a:defRPr>
            </a:lvl2pPr>
            <a:lvl3pPr marL="1143000" indent="-228600" eaLnBrk="0" hangingPunct="0">
              <a:buClr>
                <a:srgbClr val="003399"/>
              </a:buClr>
              <a:buSzPct val="50000"/>
              <a:buChar char="o"/>
              <a:defRPr sz="1600" i="1">
                <a:solidFill>
                  <a:srgbClr val="010000"/>
                </a:solidFill>
                <a:latin typeface="Arial" charset="0"/>
                <a:ea typeface="ＭＳ Ｐゴシック" pitchFamily="-108" charset="-128"/>
              </a:defRPr>
            </a:lvl3pPr>
            <a:lvl4pPr marL="1600200" indent="-228600" eaLnBrk="0" hangingPunct="0">
              <a:buSzPct val="80000"/>
              <a:buFont typeface="Wingdings 2" pitchFamily="18" charset="2"/>
              <a:buChar char="£"/>
              <a:defRPr sz="2400" b="1">
                <a:solidFill>
                  <a:srgbClr val="010000"/>
                </a:solidFill>
                <a:latin typeface="Arial" charset="0"/>
                <a:ea typeface="ＭＳ Ｐゴシック" pitchFamily="-108" charset="-128"/>
              </a:defRPr>
            </a:lvl4pPr>
            <a:lvl5pPr marL="2057400" indent="-228600" eaLnBrk="0" hangingPunct="0">
              <a:buChar char="»"/>
              <a:defRPr>
                <a:solidFill>
                  <a:schemeClr val="tx1"/>
                </a:solidFill>
                <a:latin typeface="Arial" charset="0"/>
                <a:ea typeface="ＭＳ Ｐゴシック" pitchFamily="-108"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108"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108"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108"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108" charset="-128"/>
              </a:defRPr>
            </a:lvl9pPr>
          </a:lstStyle>
          <a:p>
            <a:pPr algn="ctr" eaLnBrk="1" hangingPunct="1">
              <a:buClrTx/>
              <a:buFont typeface="Wingdings" pitchFamily="2" charset="2"/>
              <a:buNone/>
            </a:pPr>
            <a:r>
              <a:rPr lang="en-US" altLang="en-US" sz="900"/>
              <a:t>Financial</a:t>
            </a:r>
          </a:p>
          <a:p>
            <a:pPr algn="ctr" eaLnBrk="1" hangingPunct="1">
              <a:buClrTx/>
              <a:buFont typeface="Wingdings" pitchFamily="2" charset="2"/>
              <a:buNone/>
            </a:pPr>
            <a:r>
              <a:rPr lang="en-US" altLang="en-US" sz="900"/>
              <a:t>Management</a:t>
            </a:r>
          </a:p>
          <a:p>
            <a:pPr algn="ctr" eaLnBrk="1" hangingPunct="1">
              <a:buClrTx/>
              <a:buFont typeface="Wingdings" pitchFamily="2" charset="2"/>
              <a:buNone/>
            </a:pPr>
            <a:endParaRPr lang="en-US" altLang="en-US" sz="900"/>
          </a:p>
          <a:p>
            <a:pPr algn="ctr" eaLnBrk="1" hangingPunct="1">
              <a:buClrTx/>
              <a:buFont typeface="Wingdings" pitchFamily="2" charset="2"/>
              <a:buNone/>
            </a:pPr>
            <a:r>
              <a:rPr lang="en-US" altLang="en-US" sz="900"/>
              <a:t>Acquisition</a:t>
            </a:r>
          </a:p>
          <a:p>
            <a:pPr algn="ctr" eaLnBrk="1" hangingPunct="1">
              <a:buClrTx/>
              <a:buFont typeface="Wingdings" pitchFamily="2" charset="2"/>
              <a:buNone/>
            </a:pPr>
            <a:endParaRPr lang="en-US" altLang="en-US" sz="900"/>
          </a:p>
          <a:p>
            <a:pPr algn="ctr" eaLnBrk="1" hangingPunct="1">
              <a:buClrTx/>
              <a:buFont typeface="Wingdings" pitchFamily="2" charset="2"/>
              <a:buNone/>
            </a:pPr>
            <a:r>
              <a:rPr lang="en-US" altLang="en-US" sz="900"/>
              <a:t>Information</a:t>
            </a:r>
          </a:p>
          <a:p>
            <a:pPr algn="ctr" eaLnBrk="1" hangingPunct="1">
              <a:buClrTx/>
              <a:buFont typeface="Wingdings" pitchFamily="2" charset="2"/>
              <a:buNone/>
            </a:pPr>
            <a:r>
              <a:rPr lang="en-US" altLang="en-US" sz="900"/>
              <a:t>Technology</a:t>
            </a:r>
          </a:p>
          <a:p>
            <a:pPr algn="ctr" eaLnBrk="1" hangingPunct="1">
              <a:buClrTx/>
              <a:buFont typeface="Wingdings" pitchFamily="2" charset="2"/>
              <a:buNone/>
            </a:pPr>
            <a:endParaRPr lang="en-US" altLang="en-US" sz="900"/>
          </a:p>
          <a:p>
            <a:pPr algn="ctr" eaLnBrk="1" hangingPunct="1">
              <a:buClrTx/>
              <a:buFont typeface="Wingdings" pitchFamily="2" charset="2"/>
              <a:buNone/>
            </a:pPr>
            <a:r>
              <a:rPr lang="en-US" altLang="en-US" sz="900"/>
              <a:t>Human Capital </a:t>
            </a:r>
          </a:p>
          <a:p>
            <a:pPr algn="ctr" eaLnBrk="1" hangingPunct="1">
              <a:buClrTx/>
              <a:buFont typeface="Wingdings" pitchFamily="2" charset="2"/>
              <a:buNone/>
            </a:pPr>
            <a:r>
              <a:rPr lang="en-US" altLang="en-US" sz="900"/>
              <a:t>Management</a:t>
            </a:r>
          </a:p>
          <a:p>
            <a:pPr algn="ctr" eaLnBrk="1" hangingPunct="1">
              <a:buClrTx/>
              <a:buFont typeface="Wingdings" pitchFamily="2" charset="2"/>
              <a:buNone/>
            </a:pPr>
            <a:endParaRPr lang="en-US" altLang="en-US" sz="900"/>
          </a:p>
          <a:p>
            <a:pPr algn="ctr" eaLnBrk="1" hangingPunct="1">
              <a:buClrTx/>
              <a:buFont typeface="Wingdings" pitchFamily="2" charset="2"/>
              <a:buNone/>
            </a:pPr>
            <a:r>
              <a:rPr lang="en-US" altLang="en-US" sz="900"/>
              <a:t>Others</a:t>
            </a:r>
          </a:p>
        </p:txBody>
      </p:sp>
      <p:sp>
        <p:nvSpPr>
          <p:cNvPr id="17434" name="TextBox 61"/>
          <p:cNvSpPr txBox="1">
            <a:spLocks noChangeArrowheads="1"/>
          </p:cNvSpPr>
          <p:nvPr/>
        </p:nvSpPr>
        <p:spPr bwMode="auto">
          <a:xfrm>
            <a:off x="0" y="6389688"/>
            <a:ext cx="1965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3399"/>
              </a:buClr>
              <a:buChar char="u"/>
              <a:defRPr sz="2000" b="1">
                <a:solidFill>
                  <a:srgbClr val="010000"/>
                </a:solidFill>
                <a:latin typeface="Arial" charset="0"/>
                <a:ea typeface="ＭＳ Ｐゴシック" pitchFamily="-108" charset="-128"/>
              </a:defRPr>
            </a:lvl1pPr>
            <a:lvl2pPr marL="742950" indent="-285750" eaLnBrk="0" hangingPunct="0">
              <a:buClr>
                <a:srgbClr val="003399"/>
              </a:buClr>
              <a:buFont typeface="Arial" charset="0"/>
              <a:buChar char="•"/>
              <a:defRPr>
                <a:solidFill>
                  <a:srgbClr val="010000"/>
                </a:solidFill>
                <a:latin typeface="Arial" charset="0"/>
                <a:ea typeface="ＭＳ Ｐゴシック" pitchFamily="-108" charset="-128"/>
              </a:defRPr>
            </a:lvl2pPr>
            <a:lvl3pPr marL="1143000" indent="-228600" eaLnBrk="0" hangingPunct="0">
              <a:buClr>
                <a:srgbClr val="003399"/>
              </a:buClr>
              <a:buSzPct val="50000"/>
              <a:buChar char="o"/>
              <a:defRPr sz="1600" i="1">
                <a:solidFill>
                  <a:srgbClr val="010000"/>
                </a:solidFill>
                <a:latin typeface="Arial" charset="0"/>
                <a:ea typeface="ＭＳ Ｐゴシック" pitchFamily="-108" charset="-128"/>
              </a:defRPr>
            </a:lvl3pPr>
            <a:lvl4pPr marL="1600200" indent="-228600" eaLnBrk="0" hangingPunct="0">
              <a:buSzPct val="80000"/>
              <a:buFont typeface="Wingdings 2" pitchFamily="18" charset="2"/>
              <a:buChar char="£"/>
              <a:defRPr sz="2400" b="1">
                <a:solidFill>
                  <a:srgbClr val="010000"/>
                </a:solidFill>
                <a:latin typeface="Arial" charset="0"/>
                <a:ea typeface="ＭＳ Ｐゴシック" pitchFamily="-108" charset="-128"/>
              </a:defRPr>
            </a:lvl4pPr>
            <a:lvl5pPr marL="2057400" indent="-228600" eaLnBrk="0" hangingPunct="0">
              <a:buChar char="»"/>
              <a:defRPr>
                <a:solidFill>
                  <a:schemeClr val="tx1"/>
                </a:solidFill>
                <a:latin typeface="Arial" charset="0"/>
                <a:ea typeface="ＭＳ Ｐゴシック" pitchFamily="-108"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108"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108"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108"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108" charset="-128"/>
              </a:defRPr>
            </a:lvl9pPr>
          </a:lstStyle>
          <a:p>
            <a:pPr eaLnBrk="1" hangingPunct="1">
              <a:buClrTx/>
              <a:buFont typeface="Wingdings" pitchFamily="2" charset="2"/>
              <a:buNone/>
            </a:pPr>
            <a:r>
              <a:rPr lang="en-US" altLang="en-US" sz="1600" i="1">
                <a:solidFill>
                  <a:srgbClr val="0033CC"/>
                </a:solidFill>
                <a:latin typeface="Times New Roman" pitchFamily="18" charset="0"/>
                <a:cs typeface="Times New Roman" pitchFamily="18" charset="0"/>
              </a:rPr>
              <a:t>* </a:t>
            </a:r>
            <a:r>
              <a:rPr lang="en-US" altLang="en-US" sz="1400" i="1">
                <a:solidFill>
                  <a:srgbClr val="0033CC"/>
                </a:solidFill>
                <a:latin typeface="Times New Roman" pitchFamily="18" charset="0"/>
                <a:cs typeface="Times New Roman" pitchFamily="18" charset="0"/>
              </a:rPr>
              <a:t>Not Centrally Funded</a:t>
            </a:r>
          </a:p>
        </p:txBody>
      </p:sp>
      <p:grpSp>
        <p:nvGrpSpPr>
          <p:cNvPr id="17435" name="Group 93"/>
          <p:cNvGrpSpPr>
            <a:grpSpLocks/>
          </p:cNvGrpSpPr>
          <p:nvPr/>
        </p:nvGrpSpPr>
        <p:grpSpPr bwMode="auto">
          <a:xfrm>
            <a:off x="4749800" y="4860925"/>
            <a:ext cx="1503363" cy="1049338"/>
            <a:chOff x="3221038" y="4703512"/>
            <a:chExt cx="1395412" cy="1049588"/>
          </a:xfrm>
        </p:grpSpPr>
        <p:sp>
          <p:nvSpPr>
            <p:cNvPr id="90" name="Rounded Rectangle 89"/>
            <p:cNvSpPr/>
            <p:nvPr/>
          </p:nvSpPr>
          <p:spPr bwMode="auto">
            <a:xfrm>
              <a:off x="3221038" y="4816252"/>
              <a:ext cx="1395412" cy="936848"/>
            </a:xfrm>
            <a:prstGeom prst="roundRect">
              <a:avLst>
                <a:gd name="adj" fmla="val 10000"/>
              </a:avLst>
            </a:prstGeom>
            <a:solidFill>
              <a:srgbClr val="77179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1" name="Rounded Rectangle 4"/>
            <p:cNvSpPr/>
            <p:nvPr/>
          </p:nvSpPr>
          <p:spPr bwMode="auto">
            <a:xfrm>
              <a:off x="3253455" y="4703512"/>
              <a:ext cx="1330578" cy="1022594"/>
            </a:xfrm>
            <a:prstGeom prst="rect">
              <a:avLst/>
            </a:prstGeom>
          </p:spPr>
          <p:style>
            <a:lnRef idx="0">
              <a:scrgbClr r="0" g="0" b="0"/>
            </a:lnRef>
            <a:fillRef idx="0">
              <a:scrgbClr r="0" g="0" b="0"/>
            </a:fillRef>
            <a:effectRef idx="0">
              <a:scrgbClr r="0" g="0" b="0"/>
            </a:effectRef>
            <a:fontRef idx="minor">
              <a:schemeClr val="lt1"/>
            </a:fontRef>
          </p:style>
          <p:txBody>
            <a:bodyPr lIns="25400" tIns="19050" rIns="25400" bIns="19050" spcCol="1270" anchor="ctr"/>
            <a:lstStyle/>
            <a:p>
              <a:pPr algn="ctr" defTabSz="444500">
                <a:lnSpc>
                  <a:spcPct val="90000"/>
                </a:lnSpc>
                <a:spcBef>
                  <a:spcPct val="0"/>
                </a:spcBef>
                <a:spcAft>
                  <a:spcPts val="0"/>
                </a:spcAft>
                <a:buFont typeface="Wingdings" pitchFamily="2" charset="2"/>
                <a:buNone/>
                <a:defRPr/>
              </a:pPr>
              <a:r>
                <a:rPr lang="en-US" sz="1000" b="1" dirty="0">
                  <a:solidFill>
                    <a:schemeClr val="bg1"/>
                  </a:solidFill>
                  <a:latin typeface="Times New Roman" pitchFamily="18" charset="0"/>
                  <a:ea typeface="ＭＳ Ｐゴシック" pitchFamily="-108" charset="-128"/>
                </a:rPr>
                <a:t>*CYBER Ops</a:t>
              </a:r>
            </a:p>
            <a:p>
              <a:pPr algn="ctr" defTabSz="444500">
                <a:lnSpc>
                  <a:spcPct val="90000"/>
                </a:lnSpc>
                <a:spcBef>
                  <a:spcPct val="0"/>
                </a:spcBef>
                <a:spcAft>
                  <a:spcPts val="0"/>
                </a:spcAft>
                <a:buFont typeface="Wingdings" pitchFamily="2" charset="2"/>
                <a:buNone/>
                <a:defRPr/>
              </a:pPr>
              <a:r>
                <a:rPr lang="en-US" sz="1000" b="1" dirty="0">
                  <a:solidFill>
                    <a:schemeClr val="bg1"/>
                  </a:solidFill>
                  <a:latin typeface="Times New Roman" pitchFamily="18" charset="0"/>
                  <a:ea typeface="ＭＳ Ｐゴシック" pitchFamily="-108" charset="-128"/>
                </a:rPr>
                <a:t>*Leadership Best  Practices</a:t>
              </a:r>
            </a:p>
            <a:p>
              <a:pPr algn="ctr" defTabSz="444500">
                <a:lnSpc>
                  <a:spcPct val="90000"/>
                </a:lnSpc>
                <a:spcBef>
                  <a:spcPct val="0"/>
                </a:spcBef>
                <a:spcAft>
                  <a:spcPts val="0"/>
                </a:spcAft>
                <a:buFont typeface="Wingdings" pitchFamily="2" charset="2"/>
                <a:buNone/>
                <a:defRPr/>
              </a:pPr>
              <a:r>
                <a:rPr lang="en-US" sz="1000" b="1" dirty="0">
                  <a:solidFill>
                    <a:schemeClr val="bg1"/>
                  </a:solidFill>
                  <a:latin typeface="Times New Roman" pitchFamily="18" charset="0"/>
                  <a:ea typeface="ＭＳ Ｐゴシック" pitchFamily="-108" charset="-128"/>
                </a:rPr>
                <a:t>*American </a:t>
              </a:r>
              <a:r>
                <a:rPr lang="en-US" sz="1000" b="1" dirty="0" err="1">
                  <a:solidFill>
                    <a:schemeClr val="bg1"/>
                  </a:solidFill>
                  <a:latin typeface="Times New Roman" pitchFamily="18" charset="0"/>
                  <a:ea typeface="ＭＳ Ｐゴシック" pitchFamily="-108" charset="-128"/>
                </a:rPr>
                <a:t>Mgmt</a:t>
              </a:r>
              <a:r>
                <a:rPr lang="en-US" sz="1000" b="1" dirty="0">
                  <a:solidFill>
                    <a:schemeClr val="bg1"/>
                  </a:solidFill>
                  <a:latin typeface="Times New Roman" pitchFamily="18" charset="0"/>
                  <a:ea typeface="ＭＳ Ｐゴシック" pitchFamily="-108" charset="-128"/>
                </a:rPr>
                <a:t>    </a:t>
              </a:r>
              <a:r>
                <a:rPr lang="en-US" sz="1000" b="1" dirty="0" err="1">
                  <a:solidFill>
                    <a:schemeClr val="bg1"/>
                  </a:solidFill>
                  <a:latin typeface="Times New Roman" pitchFamily="18" charset="0"/>
                  <a:ea typeface="ＭＳ Ｐゴシック" pitchFamily="-108" charset="-128"/>
                </a:rPr>
                <a:t>Assoc</a:t>
              </a:r>
              <a:r>
                <a:rPr lang="en-US" sz="1000" b="1" dirty="0">
                  <a:solidFill>
                    <a:schemeClr val="bg1"/>
                  </a:solidFill>
                  <a:latin typeface="Times New Roman" pitchFamily="18" charset="0"/>
                  <a:ea typeface="ＭＳ Ｐゴシック" pitchFamily="-108" charset="-128"/>
                </a:rPr>
                <a:t>  Seminar</a:t>
              </a:r>
            </a:p>
          </p:txBody>
        </p:sp>
      </p:grpSp>
      <p:grpSp>
        <p:nvGrpSpPr>
          <p:cNvPr id="17436" name="Group 94"/>
          <p:cNvGrpSpPr>
            <a:grpSpLocks/>
          </p:cNvGrpSpPr>
          <p:nvPr/>
        </p:nvGrpSpPr>
        <p:grpSpPr bwMode="auto">
          <a:xfrm>
            <a:off x="6486525" y="2044700"/>
            <a:ext cx="1365250" cy="1155700"/>
            <a:chOff x="4940491" y="2141786"/>
            <a:chExt cx="1364776" cy="1155036"/>
          </a:xfrm>
        </p:grpSpPr>
        <p:sp>
          <p:nvSpPr>
            <p:cNvPr id="99" name="Rounded Rectangle 98"/>
            <p:cNvSpPr/>
            <p:nvPr/>
          </p:nvSpPr>
          <p:spPr>
            <a:xfrm>
              <a:off x="4940491" y="2141786"/>
              <a:ext cx="1364776" cy="1155036"/>
            </a:xfrm>
            <a:prstGeom prst="roundRect">
              <a:avLst>
                <a:gd name="adj" fmla="val 10000"/>
              </a:avLst>
            </a:prstGeom>
            <a:solidFill>
              <a:srgbClr val="00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0" name="Rounded Rectangle 4"/>
            <p:cNvSpPr/>
            <p:nvPr/>
          </p:nvSpPr>
          <p:spPr>
            <a:xfrm>
              <a:off x="4980165" y="2171932"/>
              <a:ext cx="1321928" cy="1094746"/>
            </a:xfrm>
            <a:prstGeom prst="rect">
              <a:avLst/>
            </a:prstGeom>
          </p:spPr>
          <p:style>
            <a:lnRef idx="0">
              <a:scrgbClr r="0" g="0" b="0"/>
            </a:lnRef>
            <a:fillRef idx="0">
              <a:scrgbClr r="0" g="0" b="0"/>
            </a:fillRef>
            <a:effectRef idx="0">
              <a:scrgbClr r="0" g="0" b="0"/>
            </a:effectRef>
            <a:fontRef idx="minor">
              <a:schemeClr val="lt1"/>
            </a:fontRef>
          </p:style>
          <p:txBody>
            <a:bodyPr lIns="25400" tIns="19050" rIns="25400" bIns="19050" spcCol="1270" anchor="ctr"/>
            <a:lstStyle/>
            <a:p>
              <a:pPr algn="ctr" defTabSz="444500">
                <a:lnSpc>
                  <a:spcPct val="90000"/>
                </a:lnSpc>
                <a:spcBef>
                  <a:spcPct val="0"/>
                </a:spcBef>
                <a:spcAft>
                  <a:spcPct val="35000"/>
                </a:spcAft>
                <a:buFont typeface="Wingdings" pitchFamily="2" charset="2"/>
                <a:buNone/>
                <a:defRPr/>
              </a:pPr>
              <a:r>
                <a:rPr lang="en-US" sz="1000" b="1" dirty="0">
                  <a:solidFill>
                    <a:schemeClr val="bg1"/>
                  </a:solidFill>
                  <a:latin typeface="Times New Roman" pitchFamily="18" charset="0"/>
                  <a:ea typeface="ＭＳ Ｐゴシック" pitchFamily="-108" charset="-128"/>
                </a:rPr>
                <a:t>*CAPSTONE</a:t>
              </a:r>
            </a:p>
            <a:p>
              <a:pPr algn="ctr" defTabSz="444500">
                <a:lnSpc>
                  <a:spcPct val="90000"/>
                </a:lnSpc>
                <a:spcBef>
                  <a:spcPct val="0"/>
                </a:spcBef>
                <a:spcAft>
                  <a:spcPct val="35000"/>
                </a:spcAft>
                <a:buFont typeface="Wingdings" pitchFamily="2" charset="2"/>
                <a:buNone/>
                <a:defRPr/>
              </a:pPr>
              <a:r>
                <a:rPr lang="en-US" sz="1000" b="1" dirty="0">
                  <a:solidFill>
                    <a:schemeClr val="bg1"/>
                  </a:solidFill>
                  <a:latin typeface="Times New Roman" pitchFamily="18" charset="0"/>
                  <a:ea typeface="ＭＳ Ｐゴシック" pitchFamily="-108" charset="-128"/>
                </a:rPr>
                <a:t>*Leading  Edge</a:t>
              </a:r>
            </a:p>
            <a:p>
              <a:pPr algn="ctr" defTabSz="444500">
                <a:lnSpc>
                  <a:spcPct val="90000"/>
                </a:lnSpc>
                <a:spcBef>
                  <a:spcPct val="0"/>
                </a:spcBef>
                <a:spcAft>
                  <a:spcPct val="35000"/>
                </a:spcAft>
                <a:buFont typeface="Wingdings" pitchFamily="2" charset="2"/>
                <a:buNone/>
                <a:defRPr/>
              </a:pPr>
              <a:r>
                <a:rPr lang="en-US" sz="1000" b="1" dirty="0">
                  <a:solidFill>
                    <a:schemeClr val="bg1"/>
                  </a:solidFill>
                  <a:latin typeface="Times New Roman" pitchFamily="18" charset="0"/>
                  <a:ea typeface="ＭＳ Ｐゴシック" pitchFamily="-108" charset="-128"/>
                </a:rPr>
                <a:t>* Brooking  Institute Leadership Lab</a:t>
              </a:r>
            </a:p>
          </p:txBody>
        </p:sp>
      </p:grpSp>
      <p:sp>
        <p:nvSpPr>
          <p:cNvPr id="76" name="Rounded Rectangle 75"/>
          <p:cNvSpPr/>
          <p:nvPr/>
        </p:nvSpPr>
        <p:spPr bwMode="auto">
          <a:xfrm>
            <a:off x="1133159" y="1354138"/>
            <a:ext cx="1664331" cy="5029200"/>
          </a:xfrm>
          <a:prstGeom prst="roundRect">
            <a:avLst>
              <a:gd name="adj" fmla="val 10000"/>
            </a:avLst>
          </a:prstGeom>
          <a:solidFill>
            <a:schemeClr val="accent3">
              <a:lumMod val="75000"/>
            </a:schemeClr>
          </a:solidFill>
          <a:effectLst>
            <a:innerShdw blurRad="63500" dist="50800" dir="18900000">
              <a:prstClr val="black">
                <a:alpha val="50000"/>
              </a:prstClr>
            </a:innerShdw>
          </a:effectLst>
        </p:spPr>
        <p:style>
          <a:lnRef idx="0">
            <a:schemeClr val="accent1">
              <a:hueOff val="0"/>
              <a:satOff val="0"/>
              <a:lumOff val="0"/>
              <a:alphaOff val="0"/>
            </a:schemeClr>
          </a:lnRef>
          <a:fillRef idx="1">
            <a:scrgbClr r="0" g="0" b="0"/>
          </a:fillRef>
          <a:effectRef idx="0">
            <a:scrgbClr r="0" g="0" b="0"/>
          </a:effectRef>
          <a:fontRef idx="minor">
            <a:schemeClr val="dk1">
              <a:hueOff val="0"/>
              <a:satOff val="0"/>
              <a:lumOff val="0"/>
              <a:alphaOff val="0"/>
            </a:schemeClr>
          </a:fontRef>
        </p:style>
      </p:sp>
      <p:grpSp>
        <p:nvGrpSpPr>
          <p:cNvPr id="17440" name="Group 95"/>
          <p:cNvGrpSpPr>
            <a:grpSpLocks/>
          </p:cNvGrpSpPr>
          <p:nvPr/>
        </p:nvGrpSpPr>
        <p:grpSpPr bwMode="auto">
          <a:xfrm>
            <a:off x="6486525" y="3311525"/>
            <a:ext cx="1360488" cy="1301750"/>
            <a:chOff x="4901005" y="3539919"/>
            <a:chExt cx="1445205" cy="1115668"/>
          </a:xfrm>
        </p:grpSpPr>
        <p:sp>
          <p:nvSpPr>
            <p:cNvPr id="102" name="Rounded Rectangle 101"/>
            <p:cNvSpPr/>
            <p:nvPr/>
          </p:nvSpPr>
          <p:spPr>
            <a:xfrm>
              <a:off x="4901005" y="3539919"/>
              <a:ext cx="1445205" cy="1115668"/>
            </a:xfrm>
            <a:prstGeom prst="roundRect">
              <a:avLst>
                <a:gd name="adj" fmla="val 10000"/>
              </a:avLst>
            </a:prstGeom>
            <a:solidFill>
              <a:srgbClr val="FFCC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3" name="Rounded Rectangle 4"/>
            <p:cNvSpPr/>
            <p:nvPr/>
          </p:nvSpPr>
          <p:spPr>
            <a:xfrm>
              <a:off x="4943164" y="3572573"/>
              <a:ext cx="1403046" cy="1050361"/>
            </a:xfrm>
            <a:prstGeom prst="rect">
              <a:avLst/>
            </a:prstGeom>
          </p:spPr>
          <p:style>
            <a:lnRef idx="0">
              <a:scrgbClr r="0" g="0" b="0"/>
            </a:lnRef>
            <a:fillRef idx="0">
              <a:scrgbClr r="0" g="0" b="0"/>
            </a:fillRef>
            <a:effectRef idx="0">
              <a:scrgbClr r="0" g="0" b="0"/>
            </a:effectRef>
            <a:fontRef idx="minor">
              <a:schemeClr val="lt1"/>
            </a:fontRef>
          </p:style>
          <p:txBody>
            <a:bodyPr lIns="25400" tIns="19050" rIns="25400" bIns="19050" spcCol="1270" anchor="ctr"/>
            <a:lstStyle/>
            <a:p>
              <a:pPr algn="ctr" defTabSz="444500">
                <a:lnSpc>
                  <a:spcPct val="90000"/>
                </a:lnSpc>
                <a:spcBef>
                  <a:spcPct val="0"/>
                </a:spcBef>
                <a:spcAft>
                  <a:spcPts val="0"/>
                </a:spcAft>
                <a:buFont typeface="Wingdings" pitchFamily="2" charset="2"/>
                <a:buNone/>
                <a:defRPr/>
              </a:pPr>
              <a:r>
                <a:rPr lang="en-US" sz="1000" b="1" dirty="0">
                  <a:solidFill>
                    <a:schemeClr val="tx1"/>
                  </a:solidFill>
                  <a:latin typeface="Times New Roman" pitchFamily="18" charset="0"/>
                  <a:ea typeface="ＭＳ Ｐゴシック" pitchFamily="-108" charset="-128"/>
                </a:rPr>
                <a:t>*E- Cornell Leadership and Strategic Management      </a:t>
              </a:r>
            </a:p>
            <a:p>
              <a:pPr algn="ctr" defTabSz="444500">
                <a:lnSpc>
                  <a:spcPct val="90000"/>
                </a:lnSpc>
                <a:spcBef>
                  <a:spcPct val="0"/>
                </a:spcBef>
                <a:spcAft>
                  <a:spcPts val="0"/>
                </a:spcAft>
                <a:buFont typeface="Wingdings" pitchFamily="2" charset="2"/>
                <a:buNone/>
                <a:defRPr/>
              </a:pPr>
              <a:r>
                <a:rPr lang="en-US" sz="1000" b="1" dirty="0">
                  <a:solidFill>
                    <a:schemeClr val="tx1"/>
                  </a:solidFill>
                  <a:latin typeface="Times New Roman" pitchFamily="18" charset="0"/>
                  <a:ea typeface="ＭＳ Ｐゴシック" pitchFamily="-108" charset="-128"/>
                </a:rPr>
                <a:t>*MIT Transforming Your Leadership Strategic</a:t>
              </a:r>
            </a:p>
            <a:p>
              <a:pPr algn="ctr" defTabSz="444500">
                <a:lnSpc>
                  <a:spcPct val="90000"/>
                </a:lnSpc>
                <a:spcBef>
                  <a:spcPct val="0"/>
                </a:spcBef>
                <a:spcAft>
                  <a:spcPts val="0"/>
                </a:spcAft>
                <a:buFont typeface="Wingdings" pitchFamily="2" charset="2"/>
                <a:buNone/>
                <a:defRPr/>
              </a:pPr>
              <a:r>
                <a:rPr lang="en-US" sz="1000" b="1" dirty="0">
                  <a:solidFill>
                    <a:schemeClr val="tx1"/>
                  </a:solidFill>
                  <a:latin typeface="Times New Roman" pitchFamily="18" charset="0"/>
                  <a:ea typeface="ＭＳ Ｐゴシック" pitchFamily="-108" charset="-128"/>
                </a:rPr>
                <a:t>*Harvard Strategic IQ</a:t>
              </a:r>
            </a:p>
            <a:p>
              <a:pPr algn="ctr" defTabSz="444500">
                <a:lnSpc>
                  <a:spcPct val="90000"/>
                </a:lnSpc>
                <a:spcBef>
                  <a:spcPct val="0"/>
                </a:spcBef>
                <a:spcAft>
                  <a:spcPct val="35000"/>
                </a:spcAft>
                <a:buFont typeface="Wingdings" pitchFamily="2" charset="2"/>
                <a:buNone/>
                <a:defRPr/>
              </a:pPr>
              <a:endParaRPr lang="en-US" sz="1000" b="1" dirty="0">
                <a:solidFill>
                  <a:srgbClr val="010000"/>
                </a:solidFill>
                <a:latin typeface="Times New Roman" pitchFamily="18" charset="0"/>
                <a:ea typeface="ＭＳ Ｐゴシック" pitchFamily="-108" charset="-128"/>
              </a:endParaRPr>
            </a:p>
          </p:txBody>
        </p:sp>
      </p:grpSp>
      <p:sp>
        <p:nvSpPr>
          <p:cNvPr id="108" name="Rounded Rectangle 107"/>
          <p:cNvSpPr/>
          <p:nvPr/>
        </p:nvSpPr>
        <p:spPr bwMode="auto">
          <a:xfrm>
            <a:off x="6477000" y="4784725"/>
            <a:ext cx="1420813" cy="1266825"/>
          </a:xfrm>
          <a:prstGeom prst="roundRect">
            <a:avLst>
              <a:gd name="adj" fmla="val 10000"/>
            </a:avLst>
          </a:prstGeom>
          <a:solidFill>
            <a:srgbClr val="77179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9" name="Rounded Rectangle 4"/>
          <p:cNvSpPr/>
          <p:nvPr/>
        </p:nvSpPr>
        <p:spPr bwMode="auto">
          <a:xfrm>
            <a:off x="6484938" y="4691063"/>
            <a:ext cx="1462087" cy="1509712"/>
          </a:xfrm>
          <a:prstGeom prst="rect">
            <a:avLst/>
          </a:prstGeom>
        </p:spPr>
        <p:style>
          <a:lnRef idx="0">
            <a:scrgbClr r="0" g="0" b="0"/>
          </a:lnRef>
          <a:fillRef idx="0">
            <a:scrgbClr r="0" g="0" b="0"/>
          </a:fillRef>
          <a:effectRef idx="0">
            <a:scrgbClr r="0" g="0" b="0"/>
          </a:effectRef>
          <a:fontRef idx="minor">
            <a:schemeClr val="lt1"/>
          </a:fontRef>
        </p:style>
        <p:txBody>
          <a:bodyPr lIns="25400" tIns="19050" rIns="25400" bIns="19050" spcCol="1270" anchor="ctr"/>
          <a:lstStyle/>
          <a:p>
            <a:pPr algn="ctr" defTabSz="444500">
              <a:lnSpc>
                <a:spcPct val="90000"/>
              </a:lnSpc>
              <a:spcBef>
                <a:spcPct val="0"/>
              </a:spcBef>
              <a:spcAft>
                <a:spcPts val="0"/>
              </a:spcAft>
              <a:buFont typeface="Wingdings" pitchFamily="2" charset="2"/>
              <a:buNone/>
              <a:defRPr/>
            </a:pPr>
            <a:r>
              <a:rPr lang="en-US" sz="1000" b="1" dirty="0">
                <a:solidFill>
                  <a:schemeClr val="bg1"/>
                </a:solidFill>
                <a:latin typeface="Times New Roman" pitchFamily="18" charset="0"/>
                <a:ea typeface="ＭＳ Ｐゴシック" pitchFamily="-108" charset="-128"/>
              </a:rPr>
              <a:t>*MIT Managing Technical Professionals and Organizations *Harvard Leadership Best Practices </a:t>
            </a:r>
          </a:p>
          <a:p>
            <a:pPr algn="ctr" defTabSz="444500">
              <a:lnSpc>
                <a:spcPct val="90000"/>
              </a:lnSpc>
              <a:spcBef>
                <a:spcPct val="0"/>
              </a:spcBef>
              <a:spcAft>
                <a:spcPts val="0"/>
              </a:spcAft>
              <a:buFont typeface="Wingdings" pitchFamily="2" charset="2"/>
              <a:buNone/>
              <a:defRPr/>
            </a:pPr>
            <a:r>
              <a:rPr lang="en-US" sz="1000" b="1" dirty="0">
                <a:solidFill>
                  <a:schemeClr val="bg1"/>
                </a:solidFill>
                <a:latin typeface="Times New Roman" pitchFamily="18" charset="0"/>
                <a:ea typeface="ＭＳ Ｐゴシック" pitchFamily="-108" charset="-128"/>
              </a:rPr>
              <a:t>*Columbia University Leading Strategic Growth and Change</a:t>
            </a:r>
          </a:p>
        </p:txBody>
      </p:sp>
      <p:sp>
        <p:nvSpPr>
          <p:cNvPr id="67" name="Rounded Rectangle 66"/>
          <p:cNvSpPr/>
          <p:nvPr/>
        </p:nvSpPr>
        <p:spPr bwMode="auto">
          <a:xfrm>
            <a:off x="1154113" y="1920875"/>
            <a:ext cx="1611312" cy="1435100"/>
          </a:xfrm>
          <a:prstGeom prst="roundRect">
            <a:avLst>
              <a:gd name="adj" fmla="val 10000"/>
            </a:avLst>
          </a:prstGeom>
          <a:solidFill>
            <a:srgbClr val="00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8" name="Rounded Rectangle 4"/>
          <p:cNvSpPr/>
          <p:nvPr/>
        </p:nvSpPr>
        <p:spPr bwMode="auto">
          <a:xfrm>
            <a:off x="1189038" y="1914525"/>
            <a:ext cx="1552575" cy="1504950"/>
          </a:xfrm>
          <a:prstGeom prst="rect">
            <a:avLst/>
          </a:prstGeom>
        </p:spPr>
        <p:style>
          <a:lnRef idx="0">
            <a:scrgbClr r="0" g="0" b="0"/>
          </a:lnRef>
          <a:fillRef idx="0">
            <a:scrgbClr r="0" g="0" b="0"/>
          </a:fillRef>
          <a:effectRef idx="0">
            <a:scrgbClr r="0" g="0" b="0"/>
          </a:effectRef>
          <a:fontRef idx="minor">
            <a:schemeClr val="lt1"/>
          </a:fontRef>
        </p:style>
        <p:txBody>
          <a:bodyPr lIns="25400" tIns="19050" rIns="25400" bIns="19050" spcCol="1270" anchor="ctr"/>
          <a:lstStyle/>
          <a:p>
            <a:pPr algn="ctr" defTabSz="444500">
              <a:spcBef>
                <a:spcPct val="0"/>
              </a:spcBef>
              <a:spcAft>
                <a:spcPts val="0"/>
              </a:spcAft>
              <a:buFont typeface="Wingdings" pitchFamily="2" charset="2"/>
              <a:buNone/>
              <a:defRPr/>
            </a:pPr>
            <a:r>
              <a:rPr lang="en-US" sz="1000" b="1" dirty="0">
                <a:solidFill>
                  <a:schemeClr val="bg1"/>
                </a:solidFill>
                <a:latin typeface="Times New Roman" pitchFamily="18" charset="0"/>
                <a:ea typeface="ＭＳ Ｐゴシック" pitchFamily="-108" charset="-128"/>
              </a:rPr>
              <a:t>*OPM SES Newcomers Orientation</a:t>
            </a:r>
          </a:p>
          <a:p>
            <a:pPr algn="ctr" defTabSz="444500">
              <a:spcBef>
                <a:spcPct val="0"/>
              </a:spcBef>
              <a:spcAft>
                <a:spcPts val="0"/>
              </a:spcAft>
              <a:buFont typeface="Wingdings" pitchFamily="2" charset="2"/>
              <a:buNone/>
              <a:defRPr/>
            </a:pPr>
            <a:r>
              <a:rPr lang="en-US" sz="1000" b="1" dirty="0">
                <a:solidFill>
                  <a:schemeClr val="bg1"/>
                </a:solidFill>
                <a:latin typeface="Times New Roman" pitchFamily="18" charset="0"/>
                <a:ea typeface="ＭＳ Ｐゴシック" pitchFamily="-108" charset="-128"/>
              </a:rPr>
              <a:t>*APEX</a:t>
            </a:r>
          </a:p>
          <a:p>
            <a:pPr algn="ctr" defTabSz="444500">
              <a:spcBef>
                <a:spcPct val="0"/>
              </a:spcBef>
              <a:spcAft>
                <a:spcPts val="0"/>
              </a:spcAft>
              <a:buFont typeface="Wingdings" pitchFamily="2" charset="2"/>
              <a:buNone/>
              <a:defRPr/>
            </a:pPr>
            <a:r>
              <a:rPr lang="en-US" sz="1000" b="1" dirty="0">
                <a:solidFill>
                  <a:schemeClr val="bg1"/>
                </a:solidFill>
                <a:latin typeface="Times New Roman" pitchFamily="18" charset="0"/>
                <a:ea typeface="ＭＳ Ｐゴシック" pitchFamily="-108" charset="-128"/>
              </a:rPr>
              <a:t> *</a:t>
            </a:r>
            <a:r>
              <a:rPr lang="en-US" sz="1000" b="1" dirty="0" err="1">
                <a:solidFill>
                  <a:schemeClr val="bg1"/>
                </a:solidFill>
                <a:latin typeface="Times New Roman" pitchFamily="18" charset="0"/>
                <a:ea typeface="ＭＳ Ｐゴシック" pitchFamily="-108" charset="-128"/>
              </a:rPr>
              <a:t>FEI</a:t>
            </a:r>
            <a:r>
              <a:rPr lang="en-US" sz="1000" b="1" dirty="0">
                <a:solidFill>
                  <a:schemeClr val="bg1"/>
                </a:solidFill>
                <a:latin typeface="Times New Roman" pitchFamily="18" charset="0"/>
                <a:ea typeface="ＭＳ Ｐゴシック" pitchFamily="-108" charset="-128"/>
              </a:rPr>
              <a:t> SES Horizons Series        </a:t>
            </a:r>
          </a:p>
          <a:p>
            <a:pPr algn="ctr" defTabSz="444500">
              <a:spcBef>
                <a:spcPct val="0"/>
              </a:spcBef>
              <a:spcAft>
                <a:spcPts val="0"/>
              </a:spcAft>
              <a:buFont typeface="Wingdings" pitchFamily="2" charset="2"/>
              <a:buNone/>
              <a:defRPr/>
            </a:pPr>
            <a:r>
              <a:rPr lang="en-US" sz="1400" dirty="0">
                <a:solidFill>
                  <a:schemeClr val="bg1"/>
                </a:solidFill>
                <a:latin typeface="Times New Roman" pitchFamily="18" charset="0"/>
                <a:cs typeface="Times New Roman" pitchFamily="18" charset="0"/>
              </a:rPr>
              <a:t>*</a:t>
            </a:r>
            <a:r>
              <a:rPr lang="en-US" sz="1000" b="1" dirty="0">
                <a:solidFill>
                  <a:schemeClr val="bg1"/>
                </a:solidFill>
                <a:latin typeface="Times New Roman" pitchFamily="18" charset="0"/>
                <a:ea typeface="ＭＳ Ｐゴシック" pitchFamily="-108" charset="-128"/>
              </a:rPr>
              <a:t> Executive Summit     </a:t>
            </a:r>
          </a:p>
          <a:p>
            <a:pPr algn="ctr" defTabSz="444500">
              <a:spcBef>
                <a:spcPct val="0"/>
              </a:spcBef>
              <a:spcAft>
                <a:spcPts val="0"/>
              </a:spcAft>
              <a:buFont typeface="Wingdings" pitchFamily="2" charset="2"/>
              <a:buNone/>
              <a:defRPr/>
            </a:pPr>
            <a:r>
              <a:rPr lang="en-US" sz="1000" b="1" dirty="0">
                <a:solidFill>
                  <a:schemeClr val="bg1"/>
                </a:solidFill>
                <a:latin typeface="Times New Roman" pitchFamily="18" charset="0"/>
                <a:ea typeface="ＭＳ Ｐゴシック" pitchFamily="-108" charset="-128"/>
              </a:rPr>
              <a:t>*Inside Congress</a:t>
            </a:r>
          </a:p>
          <a:p>
            <a:pPr algn="ctr" defTabSz="444500">
              <a:spcBef>
                <a:spcPct val="0"/>
              </a:spcBef>
              <a:spcAft>
                <a:spcPts val="0"/>
              </a:spcAft>
              <a:buFont typeface="Wingdings" pitchFamily="2" charset="2"/>
              <a:buNone/>
              <a:defRPr/>
            </a:pPr>
            <a:r>
              <a:rPr lang="en-US" sz="1000" b="1" dirty="0">
                <a:solidFill>
                  <a:schemeClr val="bg1"/>
                </a:solidFill>
                <a:latin typeface="Times New Roman" pitchFamily="18" charset="0"/>
                <a:ea typeface="ＭＳ Ｐゴシック" pitchFamily="-108" charset="-128"/>
              </a:rPr>
              <a:t>*Leading Edge</a:t>
            </a:r>
          </a:p>
          <a:p>
            <a:pPr algn="ctr" defTabSz="444500">
              <a:spcBef>
                <a:spcPct val="0"/>
              </a:spcBef>
              <a:spcAft>
                <a:spcPts val="0"/>
              </a:spcAft>
              <a:buFont typeface="Wingdings" pitchFamily="2" charset="2"/>
              <a:buNone/>
              <a:defRPr/>
            </a:pPr>
            <a:r>
              <a:rPr lang="en-US" sz="1000" b="1" dirty="0">
                <a:solidFill>
                  <a:schemeClr val="bg1"/>
                </a:solidFill>
                <a:latin typeface="Times New Roman" pitchFamily="18" charset="0"/>
                <a:ea typeface="ＭＳ Ｐゴシック" pitchFamily="-108" charset="-128"/>
              </a:rPr>
              <a:t>*DoD Executive Coaching </a:t>
            </a:r>
          </a:p>
        </p:txBody>
      </p:sp>
      <p:sp>
        <p:nvSpPr>
          <p:cNvPr id="71" name="Rounded Rectangle 70"/>
          <p:cNvSpPr/>
          <p:nvPr/>
        </p:nvSpPr>
        <p:spPr bwMode="auto">
          <a:xfrm>
            <a:off x="1166813" y="3475038"/>
            <a:ext cx="1550987" cy="1041400"/>
          </a:xfrm>
          <a:prstGeom prst="roundRect">
            <a:avLst>
              <a:gd name="adj" fmla="val 10000"/>
            </a:avLst>
          </a:prstGeom>
          <a:solidFill>
            <a:srgbClr val="FFCC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2" name="Rounded Rectangle 4"/>
          <p:cNvSpPr/>
          <p:nvPr/>
        </p:nvSpPr>
        <p:spPr bwMode="auto">
          <a:xfrm>
            <a:off x="1166813" y="3395663"/>
            <a:ext cx="1595437" cy="1243012"/>
          </a:xfrm>
          <a:prstGeom prst="rect">
            <a:avLst/>
          </a:prstGeom>
        </p:spPr>
        <p:style>
          <a:lnRef idx="0">
            <a:scrgbClr r="0" g="0" b="0"/>
          </a:lnRef>
          <a:fillRef idx="0">
            <a:scrgbClr r="0" g="0" b="0"/>
          </a:fillRef>
          <a:effectRef idx="0">
            <a:scrgbClr r="0" g="0" b="0"/>
          </a:effectRef>
          <a:fontRef idx="minor">
            <a:schemeClr val="lt1"/>
          </a:fontRef>
        </p:style>
        <p:txBody>
          <a:bodyPr lIns="25400" tIns="19050" rIns="25400" bIns="19050" spcCol="1270" anchor="ctr"/>
          <a:lstStyle/>
          <a:p>
            <a:pPr algn="ctr" defTabSz="444500">
              <a:lnSpc>
                <a:spcPct val="90000"/>
              </a:lnSpc>
              <a:spcBef>
                <a:spcPct val="0"/>
              </a:spcBef>
              <a:spcAft>
                <a:spcPts val="0"/>
              </a:spcAft>
              <a:buFont typeface="Wingdings" pitchFamily="2" charset="2"/>
              <a:buNone/>
              <a:defRPr/>
            </a:pPr>
            <a:r>
              <a:rPr lang="en-US" sz="1000" b="1" dirty="0">
                <a:solidFill>
                  <a:schemeClr val="tx1"/>
                </a:solidFill>
                <a:latin typeface="Times New Roman" pitchFamily="18" charset="0"/>
                <a:ea typeface="ＭＳ Ｐゴシック" pitchFamily="-108" charset="-128"/>
              </a:rPr>
              <a:t>*Coaching/360 Degree Assessment   </a:t>
            </a:r>
          </a:p>
          <a:p>
            <a:pPr algn="ctr" defTabSz="444500">
              <a:lnSpc>
                <a:spcPct val="90000"/>
              </a:lnSpc>
              <a:spcBef>
                <a:spcPct val="0"/>
              </a:spcBef>
              <a:spcAft>
                <a:spcPts val="0"/>
              </a:spcAft>
              <a:buFont typeface="Wingdings" pitchFamily="2" charset="2"/>
              <a:buNone/>
              <a:defRPr/>
            </a:pPr>
            <a:r>
              <a:rPr lang="en-US" sz="1000" b="1" dirty="0">
                <a:solidFill>
                  <a:schemeClr val="tx1"/>
                </a:solidFill>
                <a:latin typeface="Times New Roman" pitchFamily="18" charset="0"/>
                <a:ea typeface="ＭＳ Ｐゴシック" pitchFamily="-108" charset="-128"/>
              </a:rPr>
              <a:t>*Harvard Senior Fellow Program </a:t>
            </a:r>
          </a:p>
          <a:p>
            <a:pPr algn="ctr" defTabSz="444500">
              <a:lnSpc>
                <a:spcPct val="90000"/>
              </a:lnSpc>
              <a:spcBef>
                <a:spcPct val="0"/>
              </a:spcBef>
              <a:spcAft>
                <a:spcPts val="0"/>
              </a:spcAft>
              <a:buFont typeface="Wingdings" pitchFamily="2" charset="2"/>
              <a:buNone/>
              <a:defRPr/>
            </a:pPr>
            <a:r>
              <a:rPr lang="en-US" sz="1000" b="1" dirty="0">
                <a:solidFill>
                  <a:schemeClr val="tx1"/>
                </a:solidFill>
                <a:latin typeface="Times New Roman" pitchFamily="18" charset="0"/>
                <a:ea typeface="ＭＳ Ｐゴシック" pitchFamily="-108" charset="-128"/>
              </a:rPr>
              <a:t>*Vanguard</a:t>
            </a:r>
          </a:p>
          <a:p>
            <a:pPr algn="ctr" defTabSz="444500">
              <a:lnSpc>
                <a:spcPct val="90000"/>
              </a:lnSpc>
              <a:spcBef>
                <a:spcPct val="0"/>
              </a:spcBef>
              <a:spcAft>
                <a:spcPts val="0"/>
              </a:spcAft>
              <a:buFont typeface="Wingdings" pitchFamily="2" charset="2"/>
              <a:buNone/>
              <a:defRPr/>
            </a:pPr>
            <a:r>
              <a:rPr lang="en-US" sz="1000" b="1" dirty="0">
                <a:solidFill>
                  <a:schemeClr val="tx1"/>
                </a:solidFill>
                <a:latin typeface="Times New Roman" pitchFamily="18" charset="0"/>
                <a:ea typeface="ＭＳ Ｐゴシック" pitchFamily="-108" charset="-128"/>
              </a:rPr>
              <a:t>*Leading  Edge</a:t>
            </a:r>
          </a:p>
        </p:txBody>
      </p:sp>
      <p:sp>
        <p:nvSpPr>
          <p:cNvPr id="74" name="Rounded Rectangle 73"/>
          <p:cNvSpPr/>
          <p:nvPr/>
        </p:nvSpPr>
        <p:spPr bwMode="auto">
          <a:xfrm>
            <a:off x="1158875" y="4933950"/>
            <a:ext cx="1587500" cy="984250"/>
          </a:xfrm>
          <a:prstGeom prst="roundRect">
            <a:avLst>
              <a:gd name="adj" fmla="val 10000"/>
            </a:avLst>
          </a:prstGeom>
          <a:solidFill>
            <a:srgbClr val="77179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5" name="Rounded Rectangle 4"/>
          <p:cNvSpPr/>
          <p:nvPr/>
        </p:nvSpPr>
        <p:spPr bwMode="auto">
          <a:xfrm>
            <a:off x="1125538" y="4737100"/>
            <a:ext cx="1670050" cy="1103313"/>
          </a:xfrm>
          <a:prstGeom prst="rect">
            <a:avLst/>
          </a:prstGeom>
        </p:spPr>
        <p:style>
          <a:lnRef idx="0">
            <a:scrgbClr r="0" g="0" b="0"/>
          </a:lnRef>
          <a:fillRef idx="0">
            <a:scrgbClr r="0" g="0" b="0"/>
          </a:fillRef>
          <a:effectRef idx="0">
            <a:scrgbClr r="0" g="0" b="0"/>
          </a:effectRef>
          <a:fontRef idx="minor">
            <a:schemeClr val="lt1"/>
          </a:fontRef>
        </p:style>
        <p:txBody>
          <a:bodyPr lIns="25400" tIns="19050" rIns="25400" bIns="19050" spcCol="1270" anchor="ctr"/>
          <a:lstStyle/>
          <a:p>
            <a:pPr algn="ctr" defTabSz="444500">
              <a:lnSpc>
                <a:spcPct val="90000"/>
              </a:lnSpc>
              <a:spcBef>
                <a:spcPct val="0"/>
              </a:spcBef>
              <a:spcAft>
                <a:spcPct val="35000"/>
              </a:spcAft>
              <a:buFont typeface="Wingdings" pitchFamily="2" charset="2"/>
              <a:buNone/>
              <a:defRPr/>
            </a:pPr>
            <a:endParaRPr lang="en-US" sz="1000" b="1" dirty="0">
              <a:solidFill>
                <a:schemeClr val="bg1"/>
              </a:solidFill>
              <a:latin typeface="Times New Roman" pitchFamily="18" charset="0"/>
              <a:ea typeface="ＭＳ Ｐゴシック" pitchFamily="-108" charset="-128"/>
            </a:endParaRPr>
          </a:p>
          <a:p>
            <a:pPr algn="ctr" defTabSz="444500">
              <a:lnSpc>
                <a:spcPct val="90000"/>
              </a:lnSpc>
              <a:spcBef>
                <a:spcPct val="0"/>
              </a:spcBef>
              <a:spcAft>
                <a:spcPts val="0"/>
              </a:spcAft>
              <a:buFont typeface="Wingdings" pitchFamily="2" charset="2"/>
              <a:buNone/>
              <a:defRPr/>
            </a:pPr>
            <a:r>
              <a:rPr lang="en-US" sz="1000" b="1" dirty="0">
                <a:solidFill>
                  <a:schemeClr val="bg1"/>
                </a:solidFill>
                <a:latin typeface="Times New Roman" pitchFamily="18" charset="0"/>
                <a:ea typeface="ＭＳ Ｐゴシック" pitchFamily="-108" charset="-128"/>
              </a:rPr>
              <a:t>*360 Degree Assessment *Leadership at the Peak(or equivalent) </a:t>
            </a:r>
          </a:p>
          <a:p>
            <a:pPr algn="ctr" defTabSz="444500">
              <a:lnSpc>
                <a:spcPct val="90000"/>
              </a:lnSpc>
              <a:spcBef>
                <a:spcPct val="0"/>
              </a:spcBef>
              <a:spcAft>
                <a:spcPts val="0"/>
              </a:spcAft>
              <a:buFont typeface="Wingdings" pitchFamily="2" charset="2"/>
              <a:buNone/>
              <a:defRPr/>
            </a:pPr>
            <a:r>
              <a:rPr lang="en-US" sz="1000" b="1" dirty="0">
                <a:solidFill>
                  <a:schemeClr val="bg1"/>
                </a:solidFill>
                <a:latin typeface="Times New Roman" pitchFamily="18" charset="0"/>
                <a:ea typeface="ＭＳ Ｐゴシック" pitchFamily="-108" charset="-128"/>
              </a:rPr>
              <a:t> *Vanguard</a:t>
            </a:r>
          </a:p>
          <a:p>
            <a:pPr algn="ctr" defTabSz="444500">
              <a:lnSpc>
                <a:spcPct val="90000"/>
              </a:lnSpc>
              <a:spcBef>
                <a:spcPct val="0"/>
              </a:spcBef>
              <a:spcAft>
                <a:spcPts val="0"/>
              </a:spcAft>
              <a:buFont typeface="Wingdings" pitchFamily="2" charset="2"/>
              <a:buNone/>
              <a:defRPr/>
            </a:pPr>
            <a:r>
              <a:rPr lang="en-US" sz="1000" b="1" dirty="0">
                <a:solidFill>
                  <a:schemeClr val="bg1"/>
                </a:solidFill>
                <a:latin typeface="Times New Roman" pitchFamily="18" charset="0"/>
                <a:ea typeface="ＭＳ Ｐゴシック" pitchFamily="-108" charset="-128"/>
              </a:rPr>
              <a:t>*Leading Edge</a:t>
            </a:r>
          </a:p>
        </p:txBody>
      </p:sp>
      <p:sp>
        <p:nvSpPr>
          <p:cNvPr id="17" name="Rounded Rectangle 4"/>
          <p:cNvSpPr/>
          <p:nvPr/>
        </p:nvSpPr>
        <p:spPr>
          <a:xfrm>
            <a:off x="1166813" y="1323975"/>
            <a:ext cx="1655762" cy="4968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45720" rIns="45720" spcCol="1270" anchor="ctr"/>
          <a:lstStyle/>
          <a:p>
            <a:pPr algn="ctr" defTabSz="533400">
              <a:lnSpc>
                <a:spcPct val="90000"/>
              </a:lnSpc>
              <a:spcBef>
                <a:spcPct val="0"/>
              </a:spcBef>
              <a:spcAft>
                <a:spcPts val="0"/>
              </a:spcAft>
              <a:buFont typeface="Wingdings" pitchFamily="2" charset="2"/>
              <a:buNone/>
              <a:defRPr/>
            </a:pPr>
            <a:r>
              <a:rPr lang="en-US" sz="1000" b="1" dirty="0">
                <a:solidFill>
                  <a:srgbClr val="010000"/>
                </a:solidFill>
                <a:latin typeface="+mj-lt"/>
                <a:ea typeface="ＭＳ Ｐゴシック" pitchFamily="-108" charset="-128"/>
                <a:cs typeface="Times New Roman" pitchFamily="18" charset="0"/>
              </a:rPr>
              <a:t>Leadership/Leading Change/Leading People</a:t>
            </a:r>
            <a:endParaRPr lang="en-US" sz="1200" dirty="0">
              <a:latin typeface="+mj-lt"/>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700" y="312738"/>
            <a:ext cx="6832600" cy="640080"/>
          </a:xfrm>
        </p:spPr>
        <p:txBody>
          <a:bodyPr/>
          <a:lstStyle/>
          <a:p>
            <a:pPr algn="ctr">
              <a:defRPr/>
            </a:pPr>
            <a:r>
              <a:rPr lang="en-US" dirty="0" smtClean="0"/>
              <a:t>READINESS RATINGS</a:t>
            </a:r>
            <a:endParaRPr lang="en-US" dirty="0"/>
          </a:p>
        </p:txBody>
      </p:sp>
      <p:pic>
        <p:nvPicPr>
          <p:cNvPr id="1843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12862" y="2047875"/>
            <a:ext cx="6518275" cy="43211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63" y="1331913"/>
            <a:ext cx="7870825" cy="81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6637020" y="3390902"/>
            <a:ext cx="1950720" cy="2286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10" name="Rectangle 9"/>
          <p:cNvSpPr/>
          <p:nvPr/>
        </p:nvSpPr>
        <p:spPr bwMode="auto">
          <a:xfrm>
            <a:off x="805814" y="3147061"/>
            <a:ext cx="6776085" cy="2286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9" name="Rectangle 8"/>
          <p:cNvSpPr/>
          <p:nvPr/>
        </p:nvSpPr>
        <p:spPr bwMode="auto">
          <a:xfrm>
            <a:off x="805815" y="4320542"/>
            <a:ext cx="5181600" cy="2286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8" name="Rectangle 7"/>
          <p:cNvSpPr/>
          <p:nvPr/>
        </p:nvSpPr>
        <p:spPr bwMode="auto">
          <a:xfrm>
            <a:off x="5987415" y="4061461"/>
            <a:ext cx="2318385" cy="2286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2" name="Title 1"/>
          <p:cNvSpPr>
            <a:spLocks noGrp="1"/>
          </p:cNvSpPr>
          <p:nvPr>
            <p:ph type="title"/>
          </p:nvPr>
        </p:nvSpPr>
        <p:spPr/>
        <p:txBody>
          <a:bodyPr/>
          <a:lstStyle/>
          <a:p>
            <a:pPr>
              <a:defRPr/>
            </a:pPr>
            <a:r>
              <a:rPr lang="en-US" dirty="0" smtClean="0"/>
              <a:t>Panel Recommendations – Contribute in Place</a:t>
            </a:r>
            <a:endParaRPr lang="en-US" dirty="0"/>
          </a:p>
        </p:txBody>
      </p:sp>
      <p:sp>
        <p:nvSpPr>
          <p:cNvPr id="6" name="Content Placeholder 2"/>
          <p:cNvSpPr>
            <a:spLocks noGrp="1"/>
          </p:cNvSpPr>
          <p:nvPr>
            <p:ph idx="1"/>
          </p:nvPr>
        </p:nvSpPr>
        <p:spPr>
          <a:xfrm>
            <a:off x="442913" y="1420813"/>
            <a:ext cx="8229600" cy="4960937"/>
          </a:xfrm>
        </p:spPr>
        <p:txBody>
          <a:bodyPr/>
          <a:lstStyle/>
          <a:p>
            <a:pPr marL="0" indent="0">
              <a:lnSpc>
                <a:spcPts val="2000"/>
              </a:lnSpc>
              <a:spcBef>
                <a:spcPts val="0"/>
              </a:spcBef>
              <a:spcAft>
                <a:spcPts val="600"/>
              </a:spcAft>
              <a:buNone/>
            </a:pPr>
            <a:r>
              <a:rPr lang="en-US" sz="1600" dirty="0" smtClean="0"/>
              <a:t>After careful review and discussion of the data you provided in the Defense Talent Management System (DTMS) the following recommendations are provided:</a:t>
            </a:r>
          </a:p>
          <a:p>
            <a:pPr marL="0" indent="0">
              <a:lnSpc>
                <a:spcPts val="2000"/>
              </a:lnSpc>
              <a:spcBef>
                <a:spcPts val="0"/>
              </a:spcBef>
              <a:spcAft>
                <a:spcPts val="600"/>
              </a:spcAft>
              <a:buNone/>
            </a:pPr>
            <a:endParaRPr lang="en-US" sz="1600" dirty="0" smtClean="0"/>
          </a:p>
          <a:p>
            <a:pPr>
              <a:lnSpc>
                <a:spcPts val="2000"/>
              </a:lnSpc>
              <a:spcBef>
                <a:spcPts val="0"/>
              </a:spcBef>
              <a:spcAft>
                <a:spcPts val="600"/>
              </a:spcAft>
            </a:pPr>
            <a:r>
              <a:rPr lang="en-US" sz="1600" dirty="0" smtClean="0"/>
              <a:t>It </a:t>
            </a:r>
            <a:r>
              <a:rPr lang="en-US" sz="1600" dirty="0"/>
              <a:t>is clear that you are an extraordinarily talented executive possessing a wealth of technical expertise in the net assessment field, and are also highly regarded for your leadership of people and building of coalitions.  In order to complete mission requirements, leadership requires your assistance for another year.  The Panel recommends a readiness rating of Contribute in Place.</a:t>
            </a:r>
          </a:p>
          <a:p>
            <a:pPr marL="0" indent="0">
              <a:lnSpc>
                <a:spcPts val="2000"/>
              </a:lnSpc>
              <a:spcBef>
                <a:spcPts val="0"/>
              </a:spcBef>
              <a:spcAft>
                <a:spcPts val="600"/>
              </a:spcAft>
              <a:buNone/>
            </a:pPr>
            <a:r>
              <a:rPr lang="en-US" sz="1600" dirty="0"/>
              <a:t> </a:t>
            </a:r>
          </a:p>
          <a:p>
            <a:pPr>
              <a:lnSpc>
                <a:spcPts val="2000"/>
              </a:lnSpc>
              <a:spcBef>
                <a:spcPts val="0"/>
              </a:spcBef>
              <a:spcAft>
                <a:spcPts val="600"/>
              </a:spcAft>
            </a:pPr>
            <a:r>
              <a:rPr lang="en-US" sz="1600" dirty="0"/>
              <a:t>The Panel encourages you to offer your expertise by serving as a mentor to other Executives or personnel with less experience.</a:t>
            </a:r>
          </a:p>
          <a:p>
            <a:pPr marL="0" indent="0">
              <a:lnSpc>
                <a:spcPts val="2000"/>
              </a:lnSpc>
              <a:spcBef>
                <a:spcPts val="0"/>
              </a:spcBef>
              <a:spcAft>
                <a:spcPts val="600"/>
              </a:spcAft>
              <a:buNone/>
            </a:pPr>
            <a:r>
              <a:rPr lang="en-US" sz="1600" dirty="0"/>
              <a:t> </a:t>
            </a:r>
          </a:p>
          <a:p>
            <a:pPr>
              <a:lnSpc>
                <a:spcPts val="2000"/>
              </a:lnSpc>
              <a:spcBef>
                <a:spcPts val="0"/>
              </a:spcBef>
              <a:spcAft>
                <a:spcPts val="600"/>
              </a:spcAft>
            </a:pPr>
            <a:r>
              <a:rPr lang="en-US" sz="1600" dirty="0"/>
              <a:t>Upon completion of your current assignment, the Panel recommends you consider positions at the Director level that will allow you to use your skills specific to the Defense Technical Information Center (DTIC).</a:t>
            </a:r>
          </a:p>
          <a:p>
            <a:pPr>
              <a:lnSpc>
                <a:spcPts val="2000"/>
              </a:lnSpc>
              <a:spcBef>
                <a:spcPts val="0"/>
              </a:spcBef>
              <a:spcAft>
                <a:spcPts val="600"/>
              </a:spcAft>
            </a:pPr>
            <a:endParaRPr lang="en-US" sz="1600" dirty="0"/>
          </a:p>
        </p:txBody>
      </p:sp>
      <p:sp>
        <p:nvSpPr>
          <p:cNvPr id="7" name="Rectangle 6"/>
          <p:cNvSpPr/>
          <p:nvPr/>
        </p:nvSpPr>
        <p:spPr bwMode="auto">
          <a:xfrm>
            <a:off x="2308860" y="5478781"/>
            <a:ext cx="4427220" cy="2286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Tree>
    <p:extLst>
      <p:ext uri="{BB962C8B-B14F-4D97-AF65-F5344CB8AC3E}">
        <p14:creationId xmlns:p14="http://schemas.microsoft.com/office/powerpoint/2010/main" val="196320994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825137" y="5246631"/>
            <a:ext cx="6702879" cy="2286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15" name="Rectangle 14"/>
          <p:cNvSpPr/>
          <p:nvPr/>
        </p:nvSpPr>
        <p:spPr bwMode="auto">
          <a:xfrm>
            <a:off x="4126229" y="4969047"/>
            <a:ext cx="4462599" cy="2286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14" name="Rectangle 13"/>
          <p:cNvSpPr/>
          <p:nvPr/>
        </p:nvSpPr>
        <p:spPr bwMode="auto">
          <a:xfrm>
            <a:off x="825137" y="4960883"/>
            <a:ext cx="2707278" cy="2286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13" name="Rectangle 12"/>
          <p:cNvSpPr/>
          <p:nvPr/>
        </p:nvSpPr>
        <p:spPr bwMode="auto">
          <a:xfrm>
            <a:off x="1570808" y="4711512"/>
            <a:ext cx="6944542" cy="2286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12" name="Rectangle 11"/>
          <p:cNvSpPr/>
          <p:nvPr/>
        </p:nvSpPr>
        <p:spPr bwMode="auto">
          <a:xfrm>
            <a:off x="825137" y="4450256"/>
            <a:ext cx="1338399" cy="2286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11" name="Rectangle 10"/>
          <p:cNvSpPr/>
          <p:nvPr/>
        </p:nvSpPr>
        <p:spPr bwMode="auto">
          <a:xfrm>
            <a:off x="825137" y="4176393"/>
            <a:ext cx="6979919" cy="2286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10" name="Rectangle 9"/>
          <p:cNvSpPr/>
          <p:nvPr/>
        </p:nvSpPr>
        <p:spPr bwMode="auto">
          <a:xfrm>
            <a:off x="825137" y="3270157"/>
            <a:ext cx="1220231" cy="2286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9" name="Rectangle 8"/>
          <p:cNvSpPr/>
          <p:nvPr/>
        </p:nvSpPr>
        <p:spPr bwMode="auto">
          <a:xfrm>
            <a:off x="6216287" y="3041557"/>
            <a:ext cx="1278527" cy="2286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7" name="Rectangle 6"/>
          <p:cNvSpPr/>
          <p:nvPr/>
        </p:nvSpPr>
        <p:spPr bwMode="auto">
          <a:xfrm>
            <a:off x="7612380" y="2380250"/>
            <a:ext cx="902970" cy="2286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8" name="Rectangle 7"/>
          <p:cNvSpPr/>
          <p:nvPr/>
        </p:nvSpPr>
        <p:spPr bwMode="auto">
          <a:xfrm>
            <a:off x="825137" y="2646950"/>
            <a:ext cx="1950720" cy="2286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3" name="Content Placeholder 2"/>
          <p:cNvSpPr>
            <a:spLocks noGrp="1"/>
          </p:cNvSpPr>
          <p:nvPr>
            <p:ph idx="1"/>
          </p:nvPr>
        </p:nvSpPr>
        <p:spPr>
          <a:xfrm>
            <a:off x="442913" y="1399759"/>
            <a:ext cx="8229600" cy="4791075"/>
          </a:xfrm>
        </p:spPr>
        <p:txBody>
          <a:bodyPr/>
          <a:lstStyle/>
          <a:p>
            <a:pPr marL="0" indent="0">
              <a:lnSpc>
                <a:spcPts val="2000"/>
              </a:lnSpc>
              <a:spcBef>
                <a:spcPts val="0"/>
              </a:spcBef>
              <a:spcAft>
                <a:spcPts val="1200"/>
              </a:spcAft>
              <a:buNone/>
            </a:pPr>
            <a:r>
              <a:rPr lang="en-US" sz="1500" dirty="0"/>
              <a:t>After careful review and discussion of the data you provided in the Defense Talent Management System (DTMS) the following recommendations are provided:</a:t>
            </a:r>
          </a:p>
          <a:p>
            <a:pPr lvl="0">
              <a:lnSpc>
                <a:spcPts val="2000"/>
              </a:lnSpc>
              <a:spcBef>
                <a:spcPts val="0"/>
              </a:spcBef>
              <a:spcAft>
                <a:spcPts val="1200"/>
              </a:spcAft>
            </a:pPr>
            <a:r>
              <a:rPr lang="en-US" sz="1500" dirty="0" smtClean="0"/>
              <a:t>Your </a:t>
            </a:r>
            <a:r>
              <a:rPr lang="en-US" sz="1500" dirty="0"/>
              <a:t>portfolio is clearly extraordinary, and your ability to assume greater </a:t>
            </a:r>
            <a:r>
              <a:rPr lang="en-US" sz="1500" dirty="0" smtClean="0"/>
              <a:t>responsibility </a:t>
            </a:r>
            <a:r>
              <a:rPr lang="en-US" sz="1500" dirty="0"/>
              <a:t>is exemplary.  The Panel recommends a readiness rating of Ready for Increased Challenge.</a:t>
            </a:r>
          </a:p>
          <a:p>
            <a:pPr>
              <a:lnSpc>
                <a:spcPts val="2000"/>
              </a:lnSpc>
              <a:spcBef>
                <a:spcPts val="0"/>
              </a:spcBef>
              <a:spcAft>
                <a:spcPts val="1200"/>
              </a:spcAft>
            </a:pPr>
            <a:r>
              <a:rPr lang="en-US" sz="1500" dirty="0"/>
              <a:t> </a:t>
            </a:r>
            <a:r>
              <a:rPr lang="en-US" sz="1500" dirty="0" smtClean="0"/>
              <a:t>The </a:t>
            </a:r>
            <a:r>
              <a:rPr lang="en-US" sz="1500" dirty="0"/>
              <a:t>Panel believes you would benefit from participation in a 360 Degree Assessment and the Vanguard training program.</a:t>
            </a:r>
          </a:p>
          <a:p>
            <a:pPr>
              <a:lnSpc>
                <a:spcPts val="2000"/>
              </a:lnSpc>
              <a:spcBef>
                <a:spcPts val="0"/>
              </a:spcBef>
              <a:spcAft>
                <a:spcPts val="1200"/>
              </a:spcAft>
            </a:pPr>
            <a:r>
              <a:rPr lang="en-US" sz="1500" dirty="0"/>
              <a:t> </a:t>
            </a:r>
            <a:r>
              <a:rPr lang="en-US" sz="1500" dirty="0" smtClean="0"/>
              <a:t>The </a:t>
            </a:r>
            <a:r>
              <a:rPr lang="en-US" sz="1500" dirty="0"/>
              <a:t>Panel notes the positions you included in your career plans demonstrate thoughtful interest in your future.  The Panel recommends that you create an Executive Development Plan that will help you leverage your experience and perspective in competing for these types of future opportunities.  Your career plan should include paying courtesy calls on the Executives in the organizations that you have expressed an interest in.  This should alert the organization of your interest and put you on their list for rotational or short term assignment opportunities.  You are also encouraged to sign-on to the DTMS website and review the positions you are slated for under the Executive Profile, Section XVIII. </a:t>
            </a:r>
          </a:p>
        </p:txBody>
      </p:sp>
      <p:sp>
        <p:nvSpPr>
          <p:cNvPr id="6" name="Title 1"/>
          <p:cNvSpPr>
            <a:spLocks noGrp="1"/>
          </p:cNvSpPr>
          <p:nvPr>
            <p:ph type="title"/>
          </p:nvPr>
        </p:nvSpPr>
        <p:spPr>
          <a:xfrm>
            <a:off x="987592" y="131763"/>
            <a:ext cx="8010525" cy="1143000"/>
          </a:xfrm>
        </p:spPr>
        <p:txBody>
          <a:bodyPr/>
          <a:lstStyle/>
          <a:p>
            <a:pPr>
              <a:defRPr/>
            </a:pPr>
            <a:r>
              <a:rPr lang="en-US" sz="2000" dirty="0" smtClean="0"/>
              <a:t>Panel Recommendations - Ready for Increased Challenge</a:t>
            </a:r>
            <a:endParaRPr lang="en-US" sz="2000" dirty="0"/>
          </a:p>
        </p:txBody>
      </p:sp>
    </p:spTree>
    <p:extLst>
      <p:ext uri="{BB962C8B-B14F-4D97-AF65-F5344CB8AC3E}">
        <p14:creationId xmlns:p14="http://schemas.microsoft.com/office/powerpoint/2010/main" val="208624895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6882062" y="5204062"/>
            <a:ext cx="1371601" cy="2286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12" name="Rectangle 11"/>
          <p:cNvSpPr/>
          <p:nvPr/>
        </p:nvSpPr>
        <p:spPr bwMode="auto">
          <a:xfrm>
            <a:off x="832489" y="5440282"/>
            <a:ext cx="5375805" cy="2286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11" name="Rectangle 10"/>
          <p:cNvSpPr/>
          <p:nvPr/>
        </p:nvSpPr>
        <p:spPr bwMode="auto">
          <a:xfrm>
            <a:off x="4512950" y="4531896"/>
            <a:ext cx="3628418" cy="2286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10" name="Rectangle 9"/>
          <p:cNvSpPr/>
          <p:nvPr/>
        </p:nvSpPr>
        <p:spPr bwMode="auto">
          <a:xfrm>
            <a:off x="832490" y="4758090"/>
            <a:ext cx="7004078" cy="2286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9" name="Rectangle 8"/>
          <p:cNvSpPr/>
          <p:nvPr/>
        </p:nvSpPr>
        <p:spPr bwMode="auto">
          <a:xfrm>
            <a:off x="832490" y="3312295"/>
            <a:ext cx="6475090" cy="2286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2" name="Title 1"/>
          <p:cNvSpPr>
            <a:spLocks noGrp="1"/>
          </p:cNvSpPr>
          <p:nvPr>
            <p:ph type="title"/>
          </p:nvPr>
        </p:nvSpPr>
        <p:spPr>
          <a:xfrm>
            <a:off x="1047751" y="169863"/>
            <a:ext cx="7048500" cy="1143000"/>
          </a:xfrm>
        </p:spPr>
        <p:txBody>
          <a:bodyPr/>
          <a:lstStyle/>
          <a:p>
            <a:pPr>
              <a:defRPr/>
            </a:pPr>
            <a:r>
              <a:rPr lang="en-US" sz="2000" dirty="0" smtClean="0"/>
              <a:t>Panel Recommendations – Ready for Career Broadening</a:t>
            </a:r>
            <a:endParaRPr lang="en-US" sz="2000" dirty="0"/>
          </a:p>
        </p:txBody>
      </p:sp>
      <p:sp>
        <p:nvSpPr>
          <p:cNvPr id="6" name="Rectangle 5"/>
          <p:cNvSpPr/>
          <p:nvPr/>
        </p:nvSpPr>
        <p:spPr bwMode="auto">
          <a:xfrm>
            <a:off x="4676775" y="2320492"/>
            <a:ext cx="2506980" cy="2286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7" name="Rectangle 6"/>
          <p:cNvSpPr/>
          <p:nvPr/>
        </p:nvSpPr>
        <p:spPr bwMode="auto">
          <a:xfrm>
            <a:off x="6791330" y="2764257"/>
            <a:ext cx="457200" cy="2286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5" name="Content Placeholder 2"/>
          <p:cNvSpPr>
            <a:spLocks noGrp="1"/>
          </p:cNvSpPr>
          <p:nvPr>
            <p:ph idx="1"/>
          </p:nvPr>
        </p:nvSpPr>
        <p:spPr>
          <a:xfrm>
            <a:off x="442913" y="1420813"/>
            <a:ext cx="8229600" cy="4960937"/>
          </a:xfrm>
        </p:spPr>
        <p:txBody>
          <a:bodyPr/>
          <a:lstStyle/>
          <a:p>
            <a:pPr marL="0" indent="0">
              <a:lnSpc>
                <a:spcPts val="1800"/>
              </a:lnSpc>
              <a:spcBef>
                <a:spcPts val="0"/>
              </a:spcBef>
              <a:spcAft>
                <a:spcPts val="600"/>
              </a:spcAft>
              <a:buNone/>
            </a:pPr>
            <a:r>
              <a:rPr lang="en-US" sz="1400" dirty="0"/>
              <a:t>After careful review and discussion of the data you provided in the Defense Talent Management System (DTMS) the following recommendations are provided:</a:t>
            </a:r>
          </a:p>
          <a:p>
            <a:pPr marL="0" lvl="0" indent="0">
              <a:lnSpc>
                <a:spcPts val="1800"/>
              </a:lnSpc>
              <a:spcBef>
                <a:spcPts val="0"/>
              </a:spcBef>
              <a:spcAft>
                <a:spcPts val="600"/>
              </a:spcAft>
              <a:buNone/>
            </a:pPr>
            <a:endParaRPr lang="en-US" sz="1400" dirty="0" smtClean="0"/>
          </a:p>
          <a:p>
            <a:pPr lvl="0">
              <a:lnSpc>
                <a:spcPts val="1800"/>
              </a:lnSpc>
              <a:spcBef>
                <a:spcPts val="0"/>
              </a:spcBef>
              <a:spcAft>
                <a:spcPts val="600"/>
              </a:spcAft>
            </a:pPr>
            <a:r>
              <a:rPr lang="en-US" sz="1400" dirty="0" smtClean="0"/>
              <a:t>The </a:t>
            </a:r>
            <a:r>
              <a:rPr lang="en-US" sz="1400" dirty="0"/>
              <a:t>Panel recommends a readiness rating of Ready for Career Broadening based on your documented skills in dealing with senior leadership, your ability to bridge theory to practice, and your track record in product delivery as a member of the OSD Staff, with the Navy, and in industry.  All bode well for your professional future.</a:t>
            </a:r>
          </a:p>
          <a:p>
            <a:pPr>
              <a:lnSpc>
                <a:spcPts val="1800"/>
              </a:lnSpc>
              <a:spcBef>
                <a:spcPts val="0"/>
              </a:spcBef>
              <a:spcAft>
                <a:spcPts val="600"/>
              </a:spcAft>
            </a:pPr>
            <a:r>
              <a:rPr lang="en-US" sz="1400" dirty="0" smtClean="0"/>
              <a:t>The </a:t>
            </a:r>
            <a:r>
              <a:rPr lang="en-US" sz="1400" dirty="0"/>
              <a:t>Panel notes no recent Executive-level training reflected in your résumé.  The Panel recommends you assess your training portfolio and seek training that will round out your career development portfolio.  The Panel recommends you include in your training plan a 360 Degree Assessment.  The executive services division in DA&amp;M can assist in developing a training portfolio.</a:t>
            </a:r>
          </a:p>
          <a:p>
            <a:pPr>
              <a:lnSpc>
                <a:spcPts val="1800"/>
              </a:lnSpc>
              <a:spcBef>
                <a:spcPts val="0"/>
              </a:spcBef>
              <a:spcAft>
                <a:spcPts val="600"/>
              </a:spcAft>
            </a:pPr>
            <a:r>
              <a:rPr lang="en-US" sz="1400" dirty="0"/>
              <a:t> </a:t>
            </a:r>
            <a:r>
              <a:rPr lang="en-US" sz="1400" dirty="0" smtClean="0"/>
              <a:t>The </a:t>
            </a:r>
            <a:r>
              <a:rPr lang="en-US" sz="1400" dirty="0"/>
              <a:t>Panel and your Rater believe that both your interests and those of the 4th Estate would be well-served by you seeking broader Executive Leadership opportunities.  We suggest you look at several emerging focus areas such as Cybersecurity, Space, and Irregular Warfare for continued career growth.  The Panel recommends you work with a DoD mentor to develop a five year Executive Development Plan that leverages your extensive technical and management experience to improve your competitiveness for Executive positions of increasing scope and responsibility.</a:t>
            </a:r>
          </a:p>
          <a:p>
            <a:pPr>
              <a:lnSpc>
                <a:spcPts val="1800"/>
              </a:lnSpc>
              <a:spcBef>
                <a:spcPts val="0"/>
              </a:spcBef>
              <a:spcAft>
                <a:spcPts val="600"/>
              </a:spcAft>
            </a:pPr>
            <a:endParaRPr lang="en-US" sz="1400" dirty="0"/>
          </a:p>
        </p:txBody>
      </p:sp>
      <p:sp>
        <p:nvSpPr>
          <p:cNvPr id="8" name="Rectangle 7"/>
          <p:cNvSpPr/>
          <p:nvPr/>
        </p:nvSpPr>
        <p:spPr bwMode="auto">
          <a:xfrm>
            <a:off x="840511" y="2992857"/>
            <a:ext cx="457200" cy="2286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Tree>
    <p:extLst>
      <p:ext uri="{BB962C8B-B14F-4D97-AF65-F5344CB8AC3E}">
        <p14:creationId xmlns:p14="http://schemas.microsoft.com/office/powerpoint/2010/main" val="119220879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886027" y="5710567"/>
            <a:ext cx="686099" cy="2286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15" name="Rectangle 14"/>
          <p:cNvSpPr/>
          <p:nvPr/>
        </p:nvSpPr>
        <p:spPr bwMode="auto">
          <a:xfrm>
            <a:off x="6761748" y="5461126"/>
            <a:ext cx="1636294" cy="2286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14" name="Rectangle 13"/>
          <p:cNvSpPr/>
          <p:nvPr/>
        </p:nvSpPr>
        <p:spPr bwMode="auto">
          <a:xfrm>
            <a:off x="6400801" y="4522663"/>
            <a:ext cx="2087478" cy="2286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13" name="Rectangle 12"/>
          <p:cNvSpPr/>
          <p:nvPr/>
        </p:nvSpPr>
        <p:spPr bwMode="auto">
          <a:xfrm>
            <a:off x="805814" y="4759284"/>
            <a:ext cx="3362926" cy="2286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12" name="Rectangle 11"/>
          <p:cNvSpPr/>
          <p:nvPr/>
        </p:nvSpPr>
        <p:spPr bwMode="auto">
          <a:xfrm>
            <a:off x="805814" y="3945147"/>
            <a:ext cx="1375911" cy="2286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9" name="Rectangle 8"/>
          <p:cNvSpPr/>
          <p:nvPr/>
        </p:nvSpPr>
        <p:spPr bwMode="auto">
          <a:xfrm>
            <a:off x="3769895" y="3676442"/>
            <a:ext cx="4718383" cy="2286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11" name="Rectangle 10"/>
          <p:cNvSpPr/>
          <p:nvPr/>
        </p:nvSpPr>
        <p:spPr bwMode="auto">
          <a:xfrm>
            <a:off x="7238701" y="2599609"/>
            <a:ext cx="686099" cy="2286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8" name="Rectangle 7"/>
          <p:cNvSpPr/>
          <p:nvPr/>
        </p:nvSpPr>
        <p:spPr bwMode="auto">
          <a:xfrm>
            <a:off x="2746808" y="2580767"/>
            <a:ext cx="2843865" cy="2286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10" name="Rectangle 9"/>
          <p:cNvSpPr/>
          <p:nvPr/>
        </p:nvSpPr>
        <p:spPr bwMode="auto">
          <a:xfrm>
            <a:off x="805815" y="2868723"/>
            <a:ext cx="3926606" cy="2286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7" name="Content Placeholder 2"/>
          <p:cNvSpPr>
            <a:spLocks noGrp="1"/>
          </p:cNvSpPr>
          <p:nvPr>
            <p:ph idx="1"/>
          </p:nvPr>
        </p:nvSpPr>
        <p:spPr>
          <a:xfrm>
            <a:off x="442913" y="1420813"/>
            <a:ext cx="8229600" cy="4960937"/>
          </a:xfrm>
        </p:spPr>
        <p:txBody>
          <a:bodyPr/>
          <a:lstStyle/>
          <a:p>
            <a:pPr marL="0" indent="0">
              <a:lnSpc>
                <a:spcPts val="2000"/>
              </a:lnSpc>
              <a:spcBef>
                <a:spcPts val="0"/>
              </a:spcBef>
              <a:spcAft>
                <a:spcPts val="600"/>
              </a:spcAft>
              <a:buNone/>
            </a:pPr>
            <a:r>
              <a:rPr lang="en-US" sz="1600" dirty="0" smtClean="0"/>
              <a:t>After careful review and discussion of the data you provided in the Defense Talent Management System (DTMS) the following recommendations are provided:</a:t>
            </a:r>
          </a:p>
          <a:p>
            <a:pPr lvl="0"/>
            <a:r>
              <a:rPr lang="en-US" sz="1600" dirty="0" smtClean="0"/>
              <a:t>Your </a:t>
            </a:r>
            <a:r>
              <a:rPr lang="en-US" sz="1600" dirty="0"/>
              <a:t>résumé reflects an excellent portfolio of increasingly challenging positions, education, and training experiences.  The Panel recommends a readiness rating of Build Tenure and Experience since have been in your current position for less than two years.</a:t>
            </a:r>
          </a:p>
          <a:p>
            <a:pPr marL="0" indent="0">
              <a:buNone/>
            </a:pPr>
            <a:r>
              <a:rPr lang="en-US" sz="1600" dirty="0"/>
              <a:t> </a:t>
            </a:r>
          </a:p>
          <a:p>
            <a:pPr lvl="0"/>
            <a:r>
              <a:rPr lang="en-US" sz="1600" dirty="0"/>
              <a:t>The Panel also notes your attendance at the Harvard Senior Executive Fellows course, and encourages your continued participation in future developmental opportunities such as the Joint Executive Management (JEM) Program.</a:t>
            </a:r>
          </a:p>
          <a:p>
            <a:pPr marL="0" indent="0">
              <a:buNone/>
            </a:pPr>
            <a:r>
              <a:rPr lang="en-US" sz="1600" dirty="0"/>
              <a:t> </a:t>
            </a:r>
          </a:p>
          <a:p>
            <a:pPr lvl="0"/>
            <a:r>
              <a:rPr lang="en-US" sz="1600" dirty="0"/>
              <a:t>The Panel notes your career plan includes positions that continue to focus on the experience you have obtained building up to and including your Executive tenure.  Although the Panel recommends you remain in your current position to continue to gain your footing and effect change, to best position you for selected future assignments the Panel recommends that you work with a DoD mentor to prepare an Executive Development Plan for the next five years that will provide you the necessary experience to compete favorably.</a:t>
            </a:r>
          </a:p>
          <a:p>
            <a:pPr>
              <a:lnSpc>
                <a:spcPts val="2000"/>
              </a:lnSpc>
              <a:spcBef>
                <a:spcPts val="0"/>
              </a:spcBef>
              <a:spcAft>
                <a:spcPts val="600"/>
              </a:spcAft>
            </a:pPr>
            <a:endParaRPr lang="en-US" sz="1600" dirty="0"/>
          </a:p>
        </p:txBody>
      </p:sp>
      <p:sp>
        <p:nvSpPr>
          <p:cNvPr id="18" name="Title 1"/>
          <p:cNvSpPr>
            <a:spLocks noGrp="1"/>
          </p:cNvSpPr>
          <p:nvPr>
            <p:ph type="title"/>
          </p:nvPr>
        </p:nvSpPr>
        <p:spPr>
          <a:xfrm>
            <a:off x="1047751" y="169863"/>
            <a:ext cx="7048500" cy="1143000"/>
          </a:xfrm>
        </p:spPr>
        <p:txBody>
          <a:bodyPr/>
          <a:lstStyle/>
          <a:p>
            <a:pPr algn="ctr">
              <a:defRPr/>
            </a:pPr>
            <a:r>
              <a:rPr lang="en-US" sz="2000" dirty="0" smtClean="0"/>
              <a:t>Panel Recommendations – Build Tenure/Experience</a:t>
            </a:r>
            <a:endParaRPr lang="en-US" sz="2000" dirty="0"/>
          </a:p>
        </p:txBody>
      </p:sp>
    </p:spTree>
    <p:extLst>
      <p:ext uri="{BB962C8B-B14F-4D97-AF65-F5344CB8AC3E}">
        <p14:creationId xmlns:p14="http://schemas.microsoft.com/office/powerpoint/2010/main" val="326258085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Master PEO ELM PowerPoint Template">
  <a:themeElements>
    <a:clrScheme name="Sample Policy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ample Policy Presentatio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defRPr kumimoji="0" lang="en-US" sz="2000" b="0" i="0" u="none" strike="noStrike" cap="none" normalizeH="0" baseline="0">
            <a:ln>
              <a:noFill/>
            </a:ln>
            <a:solidFill>
              <a:srgbClr val="010000"/>
            </a:solidFill>
            <a:effectLst/>
            <a:latin typeface="Arial" pitchFamily="-109"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defRPr kumimoji="0" lang="en-US" sz="2000" b="0" i="0" u="none" strike="noStrike" cap="none" normalizeH="0" baseline="0">
            <a:ln>
              <a:noFill/>
            </a:ln>
            <a:solidFill>
              <a:srgbClr val="010000"/>
            </a:solidFill>
            <a:effectLst/>
            <a:latin typeface="Arial" pitchFamily="-109" charset="0"/>
          </a:defRPr>
        </a:defPPr>
      </a:lstStyle>
    </a:lnDef>
  </a:objectDefaults>
  <a:extraClrSchemeLst>
    <a:extraClrScheme>
      <a:clrScheme name="Sample Policy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ample Policy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ample Policy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ample Policy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ample Policy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ample Policy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ample Policy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ample Policy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ample Policy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ample Policy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ample Policy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ample Policy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aster PEO ELM PowerPoint Template">
  <a:themeElements>
    <a:clrScheme name="Sample Policy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ample Policy Presentatio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defRPr kumimoji="0" lang="en-US" sz="2000" b="0" i="0" u="none" strike="noStrike" cap="none" normalizeH="0" baseline="0">
            <a:ln>
              <a:noFill/>
            </a:ln>
            <a:solidFill>
              <a:srgbClr val="010000"/>
            </a:solidFill>
            <a:effectLst/>
            <a:latin typeface="Arial" pitchFamily="-109"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defRPr kumimoji="0" lang="en-US" sz="2000" b="0" i="0" u="none" strike="noStrike" cap="none" normalizeH="0" baseline="0">
            <a:ln>
              <a:noFill/>
            </a:ln>
            <a:solidFill>
              <a:srgbClr val="010000"/>
            </a:solidFill>
            <a:effectLst/>
            <a:latin typeface="Arial" pitchFamily="-109" charset="0"/>
          </a:defRPr>
        </a:defPPr>
      </a:lstStyle>
    </a:lnDef>
  </a:objectDefaults>
  <a:extraClrSchemeLst>
    <a:extraClrScheme>
      <a:clrScheme name="Sample Policy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ample Policy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ample Policy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ample Policy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ample Policy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ample Policy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ample Policy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ample Policy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ample Policy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ample Policy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ample Policy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ample Policy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Master PEO ELM PowerPoint Template</Template>
  <TotalTime>2970</TotalTime>
  <Words>968</Words>
  <Application>Microsoft Office PowerPoint</Application>
  <PresentationFormat>On-screen Show (4:3)</PresentationFormat>
  <Paragraphs>149</Paragraphs>
  <Slides>29</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32" baseType="lpstr">
      <vt:lpstr>Master PEO ELM PowerPoint Template</vt:lpstr>
      <vt:lpstr>1_Master PEO ELM PowerPoint Template</vt:lpstr>
      <vt:lpstr>Microsoft PowerPoint 97-2003 Presentation</vt:lpstr>
      <vt:lpstr>Talent and Succession Management </vt:lpstr>
      <vt:lpstr>PowerPoint Presentation</vt:lpstr>
      <vt:lpstr>PowerPoint Presentation</vt:lpstr>
      <vt:lpstr>4Th Estate Executive Development Framework</vt:lpstr>
      <vt:lpstr>READINESS RATINGS</vt:lpstr>
      <vt:lpstr>Panel Recommendations – Contribute in Place</vt:lpstr>
      <vt:lpstr>Panel Recommendations - Ready for Increased Challenge</vt:lpstr>
      <vt:lpstr>Panel Recommendations – Ready for Career Broadening</vt:lpstr>
      <vt:lpstr>Panel Recommendations – Build Tenure/Experience</vt:lpstr>
      <vt:lpstr>Executive Self-Assessment</vt:lpstr>
      <vt:lpstr>Supervisory/Rater Assessment</vt:lpstr>
      <vt:lpstr>Supervisor Assessment</vt:lpstr>
      <vt:lpstr>Executive Self-Assessment</vt:lpstr>
      <vt:lpstr>Supervisor Assessment</vt:lpstr>
      <vt:lpstr>PowerPoint Presentation</vt:lpstr>
      <vt:lpstr>BACKUP</vt:lpstr>
      <vt:lpstr>Supervisor Assessment</vt:lpstr>
      <vt:lpstr>Supervisor Assessment</vt:lpstr>
      <vt:lpstr>Supervisor Assessment</vt:lpstr>
      <vt:lpstr>Supervisor Assessment</vt:lpstr>
      <vt:lpstr>Executive Self-Assessment</vt:lpstr>
      <vt:lpstr>Executive Self-Assessment</vt:lpstr>
      <vt:lpstr>Executive Self-Assessment</vt:lpstr>
      <vt:lpstr>Executive Self-Assessment</vt:lpstr>
      <vt:lpstr>Executive Self-Assessment</vt:lpstr>
      <vt:lpstr>Executive Self-Assessment</vt:lpstr>
      <vt:lpstr>Executive Self-Assessment</vt:lpstr>
      <vt:lpstr>Executive Self-Assessment</vt:lpstr>
      <vt:lpstr>Executive Self-Assessment</vt:lpstr>
    </vt:vector>
  </TitlesOfParts>
  <Company>DoD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Traci F. Boykin</dc:creator>
  <cp:lastModifiedBy>Guerrero, Yadira</cp:lastModifiedBy>
  <cp:revision>289</cp:revision>
  <cp:lastPrinted>2015-10-07T17:33:21Z</cp:lastPrinted>
  <dcterms:created xsi:type="dcterms:W3CDTF">2009-07-16T20:03:06Z</dcterms:created>
  <dcterms:modified xsi:type="dcterms:W3CDTF">2016-02-01T20:21:03Z</dcterms:modified>
</cp:coreProperties>
</file>